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4" r:id="rId3"/>
    <p:sldId id="345" r:id="rId4"/>
    <p:sldId id="333" r:id="rId5"/>
    <p:sldId id="341" r:id="rId6"/>
    <p:sldId id="342" r:id="rId7"/>
    <p:sldId id="343" r:id="rId8"/>
    <p:sldId id="339" r:id="rId9"/>
    <p:sldId id="334" r:id="rId10"/>
    <p:sldId id="335" r:id="rId11"/>
    <p:sldId id="336" r:id="rId12"/>
    <p:sldId id="337" r:id="rId13"/>
    <p:sldId id="338" r:id="rId14"/>
    <p:sldId id="340" r:id="rId15"/>
    <p:sldId id="346" r:id="rId16"/>
    <p:sldId id="34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6" y="1357434"/>
            <a:ext cx="6515148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public </a:t>
            </a:r>
            <a:r>
              <a:rPr lang="en-US" sz="1200" dirty="0" err="1">
                <a:latin typeface="Courier"/>
                <a:cs typeface="Courier"/>
              </a:rPr>
              <a:t>struct</a:t>
            </a:r>
            <a:r>
              <a:rPr lang="en-US" sz="1200" dirty="0">
                <a:latin typeface="Courier"/>
                <a:cs typeface="Courier"/>
              </a:rPr>
              <a:t> Reactive&lt;Base&gt; {</a:t>
            </a:r>
          </a:p>
          <a:p>
            <a:r>
              <a:rPr lang="en-US" sz="1200" dirty="0">
                <a:latin typeface="Courier"/>
                <a:cs typeface="Courier"/>
              </a:rPr>
              <a:t>    /// Base object to extend.</a:t>
            </a:r>
          </a:p>
          <a:p>
            <a:r>
              <a:rPr lang="en-US" sz="1200" dirty="0">
                <a:latin typeface="Courier"/>
                <a:cs typeface="Courier"/>
              </a:rPr>
              <a:t>    public let base: Base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Creates extensions with base object.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r>
              <a:rPr lang="en-US" sz="1200" dirty="0">
                <a:latin typeface="Courier"/>
                <a:cs typeface="Courier"/>
              </a:rPr>
              <a:t>(_ base: Base) {</a:t>
            </a:r>
          </a:p>
          <a:p>
            <a:r>
              <a:rPr lang="mr-IN" sz="1200" dirty="0">
                <a:latin typeface="Courier"/>
                <a:cs typeface="Courier"/>
              </a:rPr>
              <a:t>        self.base = base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A type that has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public protocol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Extended type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associatedtype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&gt;.Type { get set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 { get set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23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5" y="1294246"/>
            <a:ext cx="666678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Reactive&lt;Self&gt;.Type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Reactive&lt;Self&gt;.self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type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Reactive(self)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object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import class </a:t>
            </a:r>
            <a:r>
              <a:rPr lang="en-US" sz="1200" dirty="0" err="1">
                <a:latin typeface="Courier"/>
                <a:cs typeface="Courier"/>
              </a:rPr>
              <a:t>Foundation.NSObject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Extend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with `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` proxy.</a:t>
            </a:r>
          </a:p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2838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1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Protocol-Oriented Programming, Protocol Extension, 		</a:t>
            </a:r>
            <a:r>
              <a:rPr lang="en-US" b="1" dirty="0" err="1" smtClean="0"/>
              <a:t>Associatetype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493</Words>
  <Application>Microsoft Macintosh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Salerio template</vt:lpstr>
      <vt:lpstr>Advanced RxSwift – Day 1</vt:lpstr>
      <vt:lpstr>RxSwift Basics</vt:lpstr>
      <vt:lpstr>Advanced RxSwift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  <vt:lpstr>RxSwift – Reactive.swift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79</cp:revision>
  <dcterms:modified xsi:type="dcterms:W3CDTF">2018-05-27T12:13:00Z</dcterms:modified>
</cp:coreProperties>
</file>