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349" r:id="rId3"/>
    <p:sldId id="350" r:id="rId4"/>
    <p:sldId id="341" r:id="rId5"/>
    <p:sldId id="344" r:id="rId6"/>
    <p:sldId id="345" r:id="rId7"/>
    <p:sldId id="347" r:id="rId8"/>
    <p:sldId id="348" r:id="rId9"/>
    <p:sldId id="346" r:id="rId10"/>
    <p:sldId id="34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77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restcountries.eu/rest/v2/alpha/DEU" TargetMode="External"/><Relationship Id="rId5" Type="http://schemas.openxmlformats.org/officeDocument/2006/relationships/hyperlink" Target="https://restcountries.eu/rest/v2/alpha?codes=DEU;FRA;IT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Alamofire/Alamofire/blob/master/Source/Result.swif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0601" y="1090750"/>
            <a:ext cx="7457958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Advanced </a:t>
            </a:r>
            <a:r>
              <a:rPr lang="en-US" sz="4400" dirty="0" err="1" smtClean="0"/>
              <a:t>RxSwift</a:t>
            </a:r>
            <a:r>
              <a:rPr lang="en-US" sz="4400" dirty="0" smtClean="0"/>
              <a:t> </a:t>
            </a:r>
            <a:r>
              <a:rPr lang="mr-IN" sz="4400" dirty="0" smtClean="0"/>
              <a:t>–</a:t>
            </a:r>
            <a:r>
              <a:rPr lang="en-US" sz="4400" dirty="0" smtClean="0"/>
              <a:t> Day 2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pic>
        <p:nvPicPr>
          <p:cNvPr id="4" name="Picture 3" descr="Screen Shot 2018-05-24 at 8.15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51" y="1443722"/>
            <a:ext cx="2069702" cy="3699778"/>
          </a:xfrm>
          <a:prstGeom prst="rect">
            <a:avLst/>
          </a:prstGeom>
        </p:spPr>
      </p:pic>
      <p:pic>
        <p:nvPicPr>
          <p:cNvPr id="6" name="Picture 5" descr="Screen Shot 2018-05-24 at 8.15.4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79" y="1443722"/>
            <a:ext cx="2057579" cy="366828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977939" y="2364093"/>
            <a:ext cx="670972" cy="7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180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3518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29" y="1447005"/>
            <a:ext cx="8891026" cy="335376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dirty="0" smtClean="0"/>
          </a:p>
          <a:p>
            <a:r>
              <a:rPr lang="en-US" b="1" dirty="0"/>
              <a:t>Day </a:t>
            </a:r>
            <a:r>
              <a:rPr lang="en-US" b="1" dirty="0" smtClean="0"/>
              <a:t>2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smtClean="0"/>
              <a:t>Network Call, Generic </a:t>
            </a:r>
            <a:r>
              <a:rPr lang="en-US" b="1" dirty="0" err="1" smtClean="0"/>
              <a:t>Enum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</a:t>
            </a:r>
            <a:r>
              <a:rPr lang="en-US" smtClean="0"/>
              <a:t>’ </a:t>
            </a:r>
            <a:r>
              <a:rPr lang="en-US"/>
              <a:t>), Scan Operator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Adding a Reactive Extension to Custom UI Element, </a:t>
            </a:r>
          </a:p>
          <a:p>
            <a:r>
              <a:rPr lang="en-US" dirty="0"/>
              <a:t>              2 Way Binding, Advanced </a:t>
            </a:r>
            <a:r>
              <a:rPr lang="en-US" dirty="0" err="1"/>
              <a:t>TableView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RxDataSources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57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Integrate with API Call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145" y="1800227"/>
            <a:ext cx="7542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b="1" dirty="0" smtClean="0"/>
              <a:t>API Call (create Observable)</a:t>
            </a:r>
          </a:p>
          <a:p>
            <a:pPr marL="285750" indent="-285750">
              <a:buFontTx/>
              <a:buChar char="-"/>
            </a:pPr>
            <a:endParaRPr lang="en-US" sz="1600" b="1" dirty="0" smtClean="0"/>
          </a:p>
          <a:p>
            <a:pPr marL="285750" indent="-285750">
              <a:buFontTx/>
              <a:buChar char="-"/>
            </a:pPr>
            <a:r>
              <a:rPr lang="en-US" sz="1600" b="1" dirty="0" smtClean="0"/>
              <a:t>Flow Control in API calls ( filter, </a:t>
            </a:r>
            <a:r>
              <a:rPr lang="en-US" sz="1600" b="1" dirty="0" err="1" smtClean="0"/>
              <a:t>flatMap</a:t>
            </a:r>
            <a:r>
              <a:rPr lang="en-US" sz="1600" b="1" dirty="0" smtClean="0"/>
              <a:t> operation in Observables)</a:t>
            </a:r>
          </a:p>
          <a:p>
            <a:pPr marL="285750" indent="-285750">
              <a:buFontTx/>
              <a:buChar char="-"/>
            </a:pPr>
            <a:endParaRPr lang="en-US" sz="1600" b="1" dirty="0" smtClean="0"/>
          </a:p>
          <a:p>
            <a:pPr marL="285750" indent="-285750">
              <a:buFontTx/>
              <a:buChar char="-"/>
            </a:pPr>
            <a:r>
              <a:rPr lang="en-US" sz="1600" b="1" dirty="0" smtClean="0"/>
              <a:t>Create View Model ( </a:t>
            </a:r>
            <a:r>
              <a:rPr lang="en-US" sz="1600" b="1" dirty="0" err="1" smtClean="0"/>
              <a:t>BehaviorSubject</a:t>
            </a:r>
            <a:r>
              <a:rPr lang="en-US" sz="1600" b="1" dirty="0" smtClean="0"/>
              <a:t> )</a:t>
            </a:r>
          </a:p>
          <a:p>
            <a:pPr marL="285750" indent="-285750">
              <a:buFontTx/>
              <a:buChar char="-"/>
            </a:pPr>
            <a:endParaRPr lang="en-US" sz="1600" b="1" dirty="0" smtClean="0"/>
          </a:p>
          <a:p>
            <a:pPr marL="285750" indent="-285750">
              <a:buFontTx/>
              <a:buChar char="-"/>
            </a:pPr>
            <a:r>
              <a:rPr lang="en-US" sz="1600" b="1" dirty="0" smtClean="0"/>
              <a:t>Data Model ( demo ‘Quick Type’)</a:t>
            </a:r>
          </a:p>
          <a:p>
            <a:pPr marL="285750" indent="-285750">
              <a:buFontTx/>
              <a:buChar char="-"/>
            </a:pPr>
            <a:endParaRPr lang="en-US" sz="1600" b="1" dirty="0" smtClean="0"/>
          </a:p>
          <a:p>
            <a:pPr marL="285750" indent="-285750">
              <a:buFontTx/>
              <a:buChar char="-"/>
            </a:pPr>
            <a:r>
              <a:rPr lang="en-US" sz="1600" b="1" dirty="0" smtClean="0"/>
              <a:t>UI Binding (</a:t>
            </a:r>
            <a:r>
              <a:rPr lang="en-US" sz="1600" b="1" dirty="0" err="1" smtClean="0"/>
              <a:t>TableView</a:t>
            </a:r>
            <a:r>
              <a:rPr lang="en-US" sz="1600" b="1" dirty="0" smtClean="0"/>
              <a:t> and </a:t>
            </a:r>
            <a:r>
              <a:rPr lang="en-US" sz="1600" b="1" dirty="0" err="1" smtClean="0"/>
              <a:t>ViewModel</a:t>
            </a:r>
            <a:r>
              <a:rPr lang="en-US" sz="16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010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Integrate with API Call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145" y="1800227"/>
            <a:ext cx="6488276" cy="283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API Call (create Observable)</a:t>
            </a:r>
          </a:p>
          <a:p>
            <a:endParaRPr lang="en-US" sz="1800" b="1" dirty="0" smtClean="0"/>
          </a:p>
          <a:p>
            <a:pPr marL="285750" indent="-285750">
              <a:buFontTx/>
              <a:buChar char="-"/>
            </a:pPr>
            <a:endParaRPr lang="en-US" b="1" dirty="0" smtClean="0"/>
          </a:p>
          <a:p>
            <a:r>
              <a:rPr lang="en-US" b="1" dirty="0" smtClean="0"/>
              <a:t>Country Info</a:t>
            </a:r>
            <a:endParaRPr lang="en-US" b="1" dirty="0"/>
          </a:p>
          <a:p>
            <a:endParaRPr lang="en-US" b="1" dirty="0" smtClean="0"/>
          </a:p>
          <a:p>
            <a:r>
              <a:rPr lang="en-US" b="1" i="1" dirty="0" smtClean="0">
                <a:hlinkClick r:id="rId4"/>
              </a:rPr>
              <a:t>https</a:t>
            </a:r>
            <a:r>
              <a:rPr lang="en-US" b="1" i="1" dirty="0">
                <a:hlinkClick r:id="rId4"/>
              </a:rPr>
              <a:t>://restcountries.eu/rest/v2/alpha/</a:t>
            </a:r>
            <a:r>
              <a:rPr lang="en-US" b="1" i="1" dirty="0" smtClean="0">
                <a:hlinkClick r:id="rId4"/>
              </a:rPr>
              <a:t>DEU</a:t>
            </a:r>
            <a:endParaRPr lang="en-US" b="1" i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Border Countries</a:t>
            </a:r>
          </a:p>
          <a:p>
            <a:endParaRPr lang="en-US" b="1" dirty="0" smtClean="0"/>
          </a:p>
          <a:p>
            <a:r>
              <a:rPr lang="en-US" b="1" dirty="0">
                <a:hlinkClick r:id="rId5"/>
              </a:rPr>
              <a:t>https://restcountries.eu/rest/v2/alpha?codes=DEU;FRA;ITA</a:t>
            </a:r>
            <a:r>
              <a:rPr lang="en-US" b="1" dirty="0" smtClean="0"/>
              <a:t>;</a:t>
            </a:r>
          </a:p>
          <a:p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84753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Integrate with API Call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24 at 8.08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013"/>
            <a:ext cx="7699333" cy="371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5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Generic </a:t>
            </a:r>
            <a:r>
              <a:rPr lang="en-US" dirty="0" err="1" smtClean="0"/>
              <a:t>Enum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47147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Generic </a:t>
            </a:r>
            <a:r>
              <a:rPr lang="en-US" b="1" dirty="0" err="1" smtClean="0"/>
              <a:t>Enum</a:t>
            </a:r>
            <a:r>
              <a:rPr lang="en-US" b="1" dirty="0" smtClean="0"/>
              <a:t> (Video)</a:t>
            </a:r>
          </a:p>
        </p:txBody>
      </p:sp>
    </p:spTree>
    <p:extLst>
      <p:ext uri="{BB962C8B-B14F-4D97-AF65-F5344CB8AC3E}">
        <p14:creationId xmlns:p14="http://schemas.microsoft.com/office/powerpoint/2010/main" val="305595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Error Handling with Result 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47147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Error Handling with Result Type (Video)</a:t>
            </a:r>
          </a:p>
        </p:txBody>
      </p:sp>
    </p:spTree>
    <p:extLst>
      <p:ext uri="{BB962C8B-B14F-4D97-AF65-F5344CB8AC3E}">
        <p14:creationId xmlns:p14="http://schemas.microsoft.com/office/powerpoint/2010/main" val="127915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Integrate with API Call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860" y="1894913"/>
            <a:ext cx="83893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Generic </a:t>
            </a:r>
            <a:r>
              <a:rPr lang="en-US" sz="1800" b="1" dirty="0" err="1" smtClean="0"/>
              <a:t>Enum</a:t>
            </a:r>
            <a:r>
              <a:rPr lang="en-US" sz="1800" b="1" dirty="0" smtClean="0"/>
              <a:t> : Result in </a:t>
            </a:r>
            <a:r>
              <a:rPr lang="en-US" sz="1800" b="1" dirty="0" err="1" smtClean="0"/>
              <a:t>AlamoFire</a:t>
            </a:r>
            <a:endParaRPr lang="en-US" sz="1800" b="1" dirty="0" smtClean="0"/>
          </a:p>
          <a:p>
            <a:endParaRPr lang="en-US" sz="1800" b="1" dirty="0"/>
          </a:p>
          <a:p>
            <a:endParaRPr lang="en-US" sz="1800" b="1" dirty="0" smtClean="0"/>
          </a:p>
          <a:p>
            <a:r>
              <a:rPr lang="en-US" sz="1800" b="1" i="1" dirty="0" smtClean="0">
                <a:hlinkClick r:id="rId4"/>
              </a:rPr>
              <a:t>https</a:t>
            </a:r>
            <a:r>
              <a:rPr lang="en-US" sz="1800" b="1" i="1" dirty="0">
                <a:hlinkClick r:id="rId4"/>
              </a:rPr>
              <a:t>://github.com/Alamofire/Alamofire/blob/master/Source/</a:t>
            </a:r>
            <a:r>
              <a:rPr lang="en-US" sz="1800" b="1" i="1" dirty="0" smtClean="0">
                <a:hlinkClick r:id="rId4"/>
              </a:rPr>
              <a:t>Result.swift</a:t>
            </a:r>
            <a:endParaRPr lang="en-US" sz="1800" b="1" i="1" dirty="0" smtClean="0"/>
          </a:p>
          <a:p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428400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293</Words>
  <Application>Microsoft Macintosh PowerPoint</Application>
  <PresentationFormat>On-screen Show (16:9)</PresentationFormat>
  <Paragraphs>59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Salerio template</vt:lpstr>
      <vt:lpstr>Advanced RxSwift – Day 2</vt:lpstr>
      <vt:lpstr>RxSwift Basics</vt:lpstr>
      <vt:lpstr>Advanced RxSwift</vt:lpstr>
      <vt:lpstr>Integrate with API Call</vt:lpstr>
      <vt:lpstr>Integrate with API Call</vt:lpstr>
      <vt:lpstr>Integrate with API Call</vt:lpstr>
      <vt:lpstr>Generic Enum</vt:lpstr>
      <vt:lpstr>Error Handling with Result Type</vt:lpstr>
      <vt:lpstr>Integrate with API Call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82</cp:revision>
  <dcterms:modified xsi:type="dcterms:W3CDTF">2018-05-27T12:13:27Z</dcterms:modified>
</cp:coreProperties>
</file>