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49" r:id="rId3"/>
    <p:sldId id="350" r:id="rId4"/>
    <p:sldId id="341" r:id="rId5"/>
    <p:sldId id="344" r:id="rId6"/>
    <p:sldId id="345" r:id="rId7"/>
    <p:sldId id="351" r:id="rId8"/>
    <p:sldId id="352" r:id="rId9"/>
    <p:sldId id="354" r:id="rId10"/>
    <p:sldId id="355" r:id="rId11"/>
    <p:sldId id="356" r:id="rId12"/>
    <p:sldId id="357" r:id="rId13"/>
    <p:sldId id="35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040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ReactiveX/RxSwift/blob/master/RxExample/RxExample/Services/ActivityIndicator.swif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Scan - Creating a </a:t>
            </a:r>
            <a:r>
              <a:rPr lang="en-US" dirty="0" err="1"/>
              <a:t>boolean</a:t>
            </a:r>
            <a:r>
              <a:rPr lang="en-US" dirty="0"/>
              <a:t> switch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108040"/>
                </a:solidFill>
                <a:latin typeface="Courier"/>
                <a:cs typeface="Courier"/>
              </a:rPr>
              <a:t>//(tap) —&gt; Void —&gt; (scan) —&gt; Bool —&gt; (subscribe)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self.switchButton.rx.tap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    .scan(false) { </a:t>
            </a:r>
            <a:r>
              <a:rPr lang="en-US" dirty="0" err="1">
                <a:latin typeface="Courier"/>
                <a:cs typeface="Courier"/>
              </a:rPr>
              <a:t>lastState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 in</a:t>
            </a:r>
          </a:p>
          <a:p>
            <a:r>
              <a:rPr lang="mr-IN" dirty="0">
                <a:latin typeface="Courier"/>
                <a:cs typeface="Courier"/>
              </a:rPr>
              <a:t>                return !lastState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.subscribe(</a:t>
            </a:r>
            <a:r>
              <a:rPr lang="en-US" dirty="0" err="1">
                <a:latin typeface="Courier"/>
                <a:cs typeface="Courier"/>
              </a:rPr>
              <a:t>onNext</a:t>
            </a:r>
            <a:r>
              <a:rPr lang="en-US" dirty="0">
                <a:latin typeface="Courier"/>
                <a:cs typeface="Courier"/>
              </a:rPr>
              <a:t>: { value in</a:t>
            </a:r>
          </a:p>
          <a:p>
            <a:r>
              <a:rPr lang="mr-IN" dirty="0">
                <a:latin typeface="Courier"/>
                <a:cs typeface="Courier"/>
              </a:rPr>
              <a:t>                print("tap: \(value)")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964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Scan - Creating a counter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 </a:t>
            </a:r>
            <a:r>
              <a:rPr lang="mr-IN" dirty="0">
                <a:solidFill>
                  <a:srgbClr val="108040"/>
                </a:solidFill>
                <a:latin typeface="Courier"/>
                <a:cs typeface="Courier"/>
              </a:rPr>
              <a:t>//(tap) —&gt; Void —&gt; (scan) —&gt; Int —&gt; (subscribe)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self.counterButton.rx.tap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    .scan(0) { </a:t>
            </a:r>
            <a:r>
              <a:rPr lang="en-US" dirty="0" err="1">
                <a:latin typeface="Courier"/>
                <a:cs typeface="Courier"/>
              </a:rPr>
              <a:t>lastCount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 in</a:t>
            </a:r>
          </a:p>
          <a:p>
            <a:r>
              <a:rPr lang="mr-IN" dirty="0">
                <a:latin typeface="Courier"/>
                <a:cs typeface="Courier"/>
              </a:rPr>
              <a:t>                return lastCount + 1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.subscribe(</a:t>
            </a:r>
            <a:r>
              <a:rPr lang="en-US" dirty="0" err="1">
                <a:latin typeface="Courier"/>
                <a:cs typeface="Courier"/>
              </a:rPr>
              <a:t>onNext</a:t>
            </a:r>
            <a:r>
              <a:rPr lang="en-US" dirty="0">
                <a:latin typeface="Courier"/>
                <a:cs typeface="Courier"/>
              </a:rPr>
              <a:t>: { value in</a:t>
            </a:r>
          </a:p>
          <a:p>
            <a:r>
              <a:rPr lang="mr-IN" dirty="0">
                <a:latin typeface="Courier"/>
                <a:cs typeface="Courier"/>
              </a:rPr>
              <a:t>                print("taps: \(value)")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302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Scan - </a:t>
            </a:r>
            <a:r>
              <a:rPr lang="en-US" dirty="0" smtClean="0"/>
              <a:t>Getting </a:t>
            </a:r>
            <a:r>
              <a:rPr lang="en-US" dirty="0"/>
              <a:t>the last 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let numbers = </a:t>
            </a:r>
            <a:r>
              <a:rPr lang="en-US" dirty="0" err="1">
                <a:latin typeface="Courier"/>
                <a:cs typeface="Courier"/>
              </a:rPr>
              <a:t>Observable.from</a:t>
            </a:r>
            <a:r>
              <a:rPr lang="en-US" dirty="0">
                <a:latin typeface="Courier"/>
                <a:cs typeface="Courier"/>
              </a:rPr>
              <a:t>([0, 1, 2 , 3, 4, 5, 6])</a:t>
            </a:r>
          </a:p>
          <a:p>
            <a:r>
              <a:rPr lang="mr-IN" dirty="0">
                <a:latin typeface="Courier"/>
                <a:cs typeface="Courier"/>
              </a:rPr>
              <a:t>        </a:t>
            </a:r>
          </a:p>
          <a:p>
            <a:r>
              <a:rPr lang="mr-IN" dirty="0">
                <a:latin typeface="Courier"/>
                <a:cs typeface="Courier"/>
              </a:rPr>
              <a:t>        </a:t>
            </a:r>
            <a:r>
              <a:rPr lang="mr-IN" dirty="0">
                <a:solidFill>
                  <a:srgbClr val="108040"/>
                </a:solidFill>
                <a:latin typeface="Courier"/>
                <a:cs typeface="Courier"/>
              </a:rPr>
              <a:t>//(numbers) —&gt; Int —&gt; (scan) —&gt; [Int] —&gt; subscribe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numbers.scan</a:t>
            </a:r>
            <a:r>
              <a:rPr lang="en-US" dirty="0">
                <a:latin typeface="Courier"/>
                <a:cs typeface="Courier"/>
              </a:rPr>
              <a:t>([]) { </a:t>
            </a:r>
            <a:r>
              <a:rPr lang="en-US" dirty="0" err="1">
                <a:latin typeface="Courier"/>
                <a:cs typeface="Courier"/>
              </a:rPr>
              <a:t>lastSlice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 in</a:t>
            </a:r>
          </a:p>
          <a:p>
            <a:r>
              <a:rPr lang="en-US" dirty="0">
                <a:latin typeface="Courier"/>
                <a:cs typeface="Courier"/>
              </a:rPr>
              <a:t>                return Array(</a:t>
            </a:r>
            <a:r>
              <a:rPr lang="en-US" dirty="0" err="1">
                <a:latin typeface="Courier"/>
                <a:cs typeface="Courier"/>
              </a:rPr>
              <a:t>lastSlice</a:t>
            </a:r>
            <a:r>
              <a:rPr lang="en-US" dirty="0">
                <a:latin typeface="Courier"/>
                <a:cs typeface="Courier"/>
              </a:rPr>
              <a:t> + [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]).suffix(3)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.subscribe(</a:t>
            </a:r>
            <a:r>
              <a:rPr lang="en-US" dirty="0" err="1">
                <a:latin typeface="Courier"/>
                <a:cs typeface="Courier"/>
              </a:rPr>
              <a:t>onNext</a:t>
            </a:r>
            <a:r>
              <a:rPr lang="en-US" dirty="0">
                <a:latin typeface="Courier"/>
                <a:cs typeface="Courier"/>
              </a:rPr>
              <a:t>: { value in</a:t>
            </a:r>
          </a:p>
          <a:p>
            <a:r>
              <a:rPr lang="mr-IN" dirty="0">
                <a:latin typeface="Courier"/>
                <a:cs typeface="Courier"/>
              </a:rPr>
              <a:t>                print("last 3: \(value)")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5445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935916"/>
            <a:ext cx="372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ActivityIndicator</a:t>
            </a:r>
            <a:r>
              <a:rPr lang="en-US" dirty="0" smtClean="0"/>
              <a:t> in Borders App in 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4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Binding Track Activity (show / hide ‘Loading’ </a:t>
            </a:r>
            <a:r>
              <a:rPr lang="en-US" b="1" dirty="0" smtClean="0"/>
              <a:t>), </a:t>
            </a:r>
            <a:r>
              <a:rPr lang="en-US" b="1" smtClean="0"/>
              <a:t>Scan Operator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 dirty="0"/>
          </a:p>
          <a:p>
            <a:r>
              <a:rPr lang="en-US" dirty="0" smtClean="0"/>
              <a:t>Day 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4" y="1800227"/>
            <a:ext cx="8253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hlinkClick r:id="rId4"/>
              </a:rPr>
              <a:t>https://github.com/ReactiveX/RxSwift/blob/master/RxExample/RxExample/Services/</a:t>
            </a:r>
            <a:r>
              <a:rPr lang="en-US" sz="1600" b="1" i="1" dirty="0" smtClean="0">
                <a:hlinkClick r:id="rId4"/>
              </a:rPr>
              <a:t>ActivityIndicator.swift</a:t>
            </a:r>
            <a:endParaRPr lang="en-US" sz="1600" b="1" i="1" dirty="0" smtClean="0"/>
          </a:p>
          <a:p>
            <a:endParaRPr lang="en-US" sz="1600" b="1" i="1" dirty="0"/>
          </a:p>
          <a:p>
            <a:endParaRPr lang="en-US" sz="1600" b="1" i="1" dirty="0"/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: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SharedSequenceConvertibleType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mr-IN" sz="1600" dirty="0" smtClean="0">
                <a:latin typeface="Courier"/>
                <a:cs typeface="Courier"/>
              </a:rPr>
              <a:t>…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in </a:t>
            </a:r>
            <a:r>
              <a:rPr lang="en-US" dirty="0" err="1" smtClean="0"/>
              <a:t>ViewModel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7" y="1370974"/>
            <a:ext cx="6488276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SimpleViewModel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  // Is signing process in progress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Observable&lt;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Bool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signingInIndicator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mr-IN" sz="1200" dirty="0">
                <a:latin typeface="Courier"/>
                <a:cs typeface="Courier"/>
              </a:rPr>
              <a:t>    init()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self.signingIn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signingInIndicator.asObservable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simpleObservable</a:t>
            </a:r>
            <a:r>
              <a:rPr lang="en-US" sz="1200" dirty="0">
                <a:latin typeface="Courier"/>
                <a:cs typeface="Courier"/>
              </a:rPr>
              <a:t>() -&gt; Observable&lt;String&gt;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Observable&lt;String&gt;.create { observer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DispatchQueue.main.asyncAfter</a:t>
            </a:r>
            <a:r>
              <a:rPr lang="en-US" sz="1200" dirty="0">
                <a:latin typeface="Courier"/>
                <a:cs typeface="Courier"/>
              </a:rPr>
              <a:t>(deadline: .now() + 5)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observer.onNext</a:t>
            </a:r>
            <a:r>
              <a:rPr lang="en-US" sz="1200" dirty="0">
                <a:latin typeface="Courier"/>
                <a:cs typeface="Courier"/>
              </a:rPr>
              <a:t>("strawberry")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observer.onCompleted()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latin typeface="Courier"/>
                <a:cs typeface="Courier"/>
              </a:rPr>
              <a:t>ViewController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UIViewController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TrackActivityOulet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UIActivityIndicatorView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backgroundView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 smtClean="0">
                <a:latin typeface="Courier"/>
                <a:cs typeface="Courier"/>
              </a:rPr>
              <a:t>UIImageView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trackActivityButton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UIButton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viewDidLoad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super.viewDidLoad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viewModel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SimpleViewModel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TrackActivityOulet.rx.isAnimating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    .map { !$0 }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backgroundView.rx.isHidden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</a:t>
            </a:r>
            <a:r>
              <a:rPr lang="en-US" sz="1200" dirty="0" err="1" smtClean="0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trackActivityButton.rx.isHidden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trackActivityButton.rx.tap.asDriver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    .drive(onNext: { _ in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viewModel.simpleObservable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observeOn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trackActivity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viewModel.signingInIndicator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.subscribe(onNext: { _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})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.disposed(by: self.disposeBag)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085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Scan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Scan operator applies a function to the first item emitted by the source Observable and then emits the result of that function as its own first emission.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also feeds the result of the function back into the function along with the second item emitted by the source Observable in order to generate its second emission.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continues to feed back its own subsequent emissions along with the subsequent emissions from the source Observable in order to create the rest of its sequence.</a:t>
            </a:r>
          </a:p>
          <a:p>
            <a:endParaRPr lang="en-US" sz="1600" dirty="0"/>
          </a:p>
          <a:p>
            <a:r>
              <a:rPr lang="en-US" sz="1600" dirty="0"/>
              <a:t>This sort of operator is sometimes called an “accumulator” in other contexts.</a:t>
            </a:r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Scan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scan takes two parameters: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initial value - you can think of it as the first value of your </a:t>
            </a:r>
            <a:r>
              <a:rPr lang="en-US" sz="1600" dirty="0" smtClean="0"/>
              <a:t>state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closure(</a:t>
            </a:r>
            <a:r>
              <a:rPr lang="en-US" sz="1600" dirty="0" err="1"/>
              <a:t>lastState</a:t>
            </a:r>
            <a:r>
              <a:rPr lang="en-US" sz="1600" dirty="0"/>
              <a:t>, </a:t>
            </a:r>
            <a:r>
              <a:rPr lang="en-US" sz="1600" dirty="0" err="1"/>
              <a:t>newValue</a:t>
            </a:r>
            <a:r>
              <a:rPr lang="en-US" sz="1600" dirty="0"/>
              <a:t>) - scan runs that closure each time it gets a new value - it calls it with two parameters: the last state you had and the value that was just emitted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39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919</Words>
  <Application>Microsoft Macintosh PowerPoint</Application>
  <PresentationFormat>On-screen Show (16:9)</PresentationFormat>
  <Paragraphs>137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Salerio template</vt:lpstr>
      <vt:lpstr>Advanced RxSwift – Day 3</vt:lpstr>
      <vt:lpstr>RxSwift Basics</vt:lpstr>
      <vt:lpstr>Advanced RxSwift</vt:lpstr>
      <vt:lpstr>ActivityIndicator</vt:lpstr>
      <vt:lpstr>ActivityIndicator in ViewModel</vt:lpstr>
      <vt:lpstr>ActivityIndicator : UI Binding 1</vt:lpstr>
      <vt:lpstr>ActivityIndicator : UI Binding 2</vt:lpstr>
      <vt:lpstr>Scan</vt:lpstr>
      <vt:lpstr>Scan</vt:lpstr>
      <vt:lpstr>Scan - Creating a boolean switch</vt:lpstr>
      <vt:lpstr>Scan - Creating a counter</vt:lpstr>
      <vt:lpstr>Scan - Getting the last N values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87</cp:revision>
  <dcterms:modified xsi:type="dcterms:W3CDTF">2018-05-27T12:12:09Z</dcterms:modified>
</cp:coreProperties>
</file>