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39" r:id="rId3"/>
    <p:sldId id="341" r:id="rId4"/>
    <p:sldId id="329" r:id="rId5"/>
    <p:sldId id="330" r:id="rId6"/>
    <p:sldId id="331" r:id="rId7"/>
    <p:sldId id="332" r:id="rId8"/>
    <p:sldId id="337" r:id="rId9"/>
    <p:sldId id="333" r:id="rId10"/>
    <p:sldId id="334" r:id="rId11"/>
    <p:sldId id="335" r:id="rId12"/>
    <p:sldId id="336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213</Words>
  <Application>Microsoft Macintosh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RxSwift Basics – Day 2</vt:lpstr>
      <vt:lpstr>RxSwift Basics</vt:lpstr>
      <vt:lpstr>Advanced RxSwift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74</cp:revision>
  <dcterms:modified xsi:type="dcterms:W3CDTF">2018-05-27T12:15:02Z</dcterms:modified>
</cp:coreProperties>
</file>