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2"/>
  </p:notesMasterIdLst>
  <p:sldIdLst>
    <p:sldId id="256" r:id="rId2"/>
    <p:sldId id="264" r:id="rId3"/>
    <p:sldId id="265" r:id="rId4"/>
    <p:sldId id="258" r:id="rId5"/>
    <p:sldId id="259" r:id="rId6"/>
    <p:sldId id="260" r:id="rId7"/>
    <p:sldId id="261" r:id="rId8"/>
    <p:sldId id="257" r:id="rId9"/>
    <p:sldId id="263" r:id="rId10"/>
    <p:sldId id="262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67F96C5-845C-47A1-8BC1-15D7F15E9606}">
  <a:tblStyle styleId="{B67F96C5-845C-47A1-8BC1-15D7F15E96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3" d="100"/>
          <a:sy n="143" d="100"/>
        </p:scale>
        <p:origin x="-776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901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000"/>
              <a:buNone/>
              <a:defRPr/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7185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</p:sldLayoutIdLst>
  <p:transition xmlns:p14="http://schemas.microsoft.com/office/powerpoint/2010/main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234265" y="1090750"/>
            <a:ext cx="6325126" cy="2961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 err="1" smtClean="0"/>
              <a:t>RxSwift</a:t>
            </a:r>
            <a:r>
              <a:rPr lang="en-US" sz="4400" dirty="0" smtClean="0"/>
              <a:t> Basics </a:t>
            </a:r>
            <a:r>
              <a:rPr lang="mr-IN" sz="4400" dirty="0" smtClean="0"/>
              <a:t>–</a:t>
            </a:r>
            <a:r>
              <a:rPr lang="en-US" sz="4400" dirty="0" smtClean="0"/>
              <a:t> Day 5</a:t>
            </a:r>
            <a:endParaRPr lang="en" sz="4400" dirty="0"/>
          </a:p>
        </p:txBody>
      </p:sp>
      <p:sp>
        <p:nvSpPr>
          <p:cNvPr id="4" name="Shape 189"/>
          <p:cNvSpPr txBox="1">
            <a:spLocks/>
          </p:cNvSpPr>
          <p:nvPr/>
        </p:nvSpPr>
        <p:spPr>
          <a:xfrm>
            <a:off x="4778268" y="4155492"/>
            <a:ext cx="3667566" cy="5235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1800" dirty="0" err="1" smtClean="0"/>
              <a:t>Younghwan</a:t>
            </a:r>
            <a:r>
              <a:rPr lang="en-US" sz="1800" dirty="0" smtClean="0"/>
              <a:t> Kim</a:t>
            </a:r>
            <a:endParaRPr lang="en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Comprehensive Lab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6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475320"/>
            <a:ext cx="6941095" cy="2526036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b="1" dirty="0"/>
              <a:t>Observable </a:t>
            </a:r>
            <a:endParaRPr lang="en-US" dirty="0"/>
          </a:p>
          <a:p>
            <a:r>
              <a:rPr lang="en-US" dirty="0" smtClean="0"/>
              <a:t> Create login and get profile observables</a:t>
            </a:r>
          </a:p>
          <a:p>
            <a:pPr>
              <a:buNone/>
            </a:pPr>
            <a:r>
              <a:rPr lang="en-US" b="1" dirty="0" smtClean="0"/>
              <a:t>Sequential Call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Two Observables</a:t>
            </a:r>
          </a:p>
          <a:p>
            <a:pPr>
              <a:buNone/>
            </a:pPr>
            <a:r>
              <a:rPr lang="en-US" b="1" dirty="0" err="1" smtClean="0"/>
              <a:t>RxCocoa</a:t>
            </a:r>
            <a:r>
              <a:rPr lang="en-US" b="1" dirty="0" smtClean="0"/>
              <a:t> UI Binding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button, </a:t>
            </a:r>
            <a:r>
              <a:rPr lang="en-US" dirty="0" err="1" smtClean="0"/>
              <a:t>textfield</a:t>
            </a:r>
            <a:r>
              <a:rPr lang="en-US" dirty="0" smtClean="0"/>
              <a:t>, </a:t>
            </a:r>
            <a:r>
              <a:rPr lang="en-US" dirty="0" err="1" smtClean="0"/>
              <a:t>TableView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Subject, Relay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061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RxSwift</a:t>
            </a:r>
            <a:r>
              <a:rPr lang="en-US" dirty="0" smtClean="0"/>
              <a:t> Basics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554601" y="1650424"/>
            <a:ext cx="8471579" cy="286211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Day 1 </a:t>
            </a:r>
            <a:r>
              <a:rPr lang="mr-IN" dirty="0" smtClean="0"/>
              <a:t>–</a:t>
            </a:r>
            <a:r>
              <a:rPr lang="en-US" dirty="0" smtClean="0"/>
              <a:t> Observable, Operator (Filter, Transform, Combine)</a:t>
            </a:r>
            <a:endParaRPr lang="en-US" b="1" dirty="0" smtClean="0"/>
          </a:p>
          <a:p>
            <a:r>
              <a:rPr lang="en-US" dirty="0"/>
              <a:t>Day </a:t>
            </a:r>
            <a:r>
              <a:rPr lang="en-US" dirty="0" smtClean="0"/>
              <a:t>2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Subject (</a:t>
            </a:r>
            <a:r>
              <a:rPr lang="en-US" dirty="0" err="1" smtClean="0"/>
              <a:t>flatMap</a:t>
            </a:r>
            <a:r>
              <a:rPr lang="en-US" dirty="0" smtClean="0"/>
              <a:t>, </a:t>
            </a:r>
            <a:r>
              <a:rPr lang="en-US" dirty="0" err="1" smtClean="0"/>
              <a:t>flatMapFirst</a:t>
            </a:r>
            <a:r>
              <a:rPr lang="en-US" dirty="0" smtClean="0"/>
              <a:t>, </a:t>
            </a:r>
            <a:r>
              <a:rPr lang="en-US" dirty="0" err="1" smtClean="0"/>
              <a:t>flatMapLatest</a:t>
            </a:r>
            <a:r>
              <a:rPr lang="en-US" dirty="0" smtClean="0"/>
              <a:t>)</a:t>
            </a:r>
            <a:endParaRPr lang="en-US" b="1" dirty="0"/>
          </a:p>
          <a:p>
            <a:r>
              <a:rPr lang="en-US" dirty="0"/>
              <a:t>Day </a:t>
            </a:r>
            <a:r>
              <a:rPr lang="en-US" dirty="0" smtClean="0"/>
              <a:t>3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Two VCs communications with Subject, </a:t>
            </a:r>
            <a:r>
              <a:rPr lang="en-US" dirty="0" err="1" smtClean="0"/>
              <a:t>RxCocoa</a:t>
            </a:r>
            <a:r>
              <a:rPr lang="en-US" dirty="0" smtClean="0"/>
              <a:t> (Button)</a:t>
            </a:r>
            <a:endParaRPr lang="en-US" b="1" dirty="0"/>
          </a:p>
          <a:p>
            <a:r>
              <a:rPr lang="en-US" dirty="0"/>
              <a:t>Day </a:t>
            </a:r>
            <a:r>
              <a:rPr lang="en-US" dirty="0" smtClean="0"/>
              <a:t>4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Sequential, Merged Observable Calls</a:t>
            </a:r>
            <a:endParaRPr lang="en-US" b="1" dirty="0"/>
          </a:p>
          <a:p>
            <a:r>
              <a:rPr lang="en-US" b="1" dirty="0"/>
              <a:t>Day </a:t>
            </a:r>
            <a:r>
              <a:rPr lang="en-US" b="1" dirty="0" smtClean="0"/>
              <a:t>5 </a:t>
            </a:r>
            <a:r>
              <a:rPr lang="mr-IN" b="1" dirty="0"/>
              <a:t>–</a:t>
            </a:r>
            <a:r>
              <a:rPr lang="en-US" b="1" dirty="0"/>
              <a:t> </a:t>
            </a:r>
            <a:r>
              <a:rPr lang="en-US" b="1" dirty="0" err="1" smtClean="0"/>
              <a:t>RxCocoa</a:t>
            </a:r>
            <a:r>
              <a:rPr lang="en-US" b="1" dirty="0" smtClean="0"/>
              <a:t>, UI Binding (Button, </a:t>
            </a:r>
            <a:r>
              <a:rPr lang="en-US" b="1" dirty="0" err="1" smtClean="0"/>
              <a:t>TextField</a:t>
            </a:r>
            <a:r>
              <a:rPr lang="en-US" b="1" dirty="0" smtClean="0"/>
              <a:t>, Label, </a:t>
            </a:r>
            <a:r>
              <a:rPr lang="en-US" b="1" dirty="0" err="1" smtClean="0"/>
              <a:t>TableView</a:t>
            </a:r>
            <a:r>
              <a:rPr lang="en-US" b="1" dirty="0" smtClean="0"/>
              <a:t>)</a:t>
            </a:r>
            <a:endParaRPr lang="en-US" b="1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6357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Advanced </a:t>
            </a:r>
            <a:r>
              <a:rPr lang="en-US" dirty="0" err="1" smtClean="0"/>
              <a:t>RxSwift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151130" y="1650424"/>
            <a:ext cx="8891026" cy="286211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Day 1 </a:t>
            </a:r>
            <a:r>
              <a:rPr lang="mr-IN" dirty="0" smtClean="0"/>
              <a:t>–</a:t>
            </a:r>
            <a:r>
              <a:rPr lang="en-US" dirty="0" smtClean="0"/>
              <a:t> Protocol-Oriented Programming, Protocol Extension, </a:t>
            </a:r>
            <a:r>
              <a:rPr lang="en-US" dirty="0" err="1" smtClean="0"/>
              <a:t>Associatetype</a:t>
            </a:r>
            <a:endParaRPr lang="en-US" dirty="0" smtClean="0"/>
          </a:p>
          <a:p>
            <a:r>
              <a:rPr lang="en-US" dirty="0"/>
              <a:t>Day </a:t>
            </a:r>
            <a:r>
              <a:rPr lang="en-US" dirty="0" smtClean="0"/>
              <a:t>2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Network Call, Generic </a:t>
            </a:r>
            <a:r>
              <a:rPr lang="en-US" dirty="0" err="1" smtClean="0"/>
              <a:t>Enum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3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Binding Track Activity (show / hide ‘Loading</a:t>
            </a:r>
            <a:r>
              <a:rPr lang="en-US" smtClean="0"/>
              <a:t>’ </a:t>
            </a:r>
            <a:r>
              <a:rPr lang="en-US"/>
              <a:t>), Scan Operator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4 </a:t>
            </a:r>
            <a:r>
              <a:rPr lang="mr-IN" dirty="0"/>
              <a:t>–</a:t>
            </a:r>
            <a:r>
              <a:rPr lang="en-US" dirty="0"/>
              <a:t> Adding a Reactive Extension to Custom UI Element, </a:t>
            </a:r>
          </a:p>
          <a:p>
            <a:r>
              <a:rPr lang="en-US" dirty="0"/>
              <a:t>              2 Way Binding, Advanced </a:t>
            </a:r>
            <a:r>
              <a:rPr lang="en-US" dirty="0" err="1"/>
              <a:t>TableView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RxDataSources</a:t>
            </a:r>
            <a:endParaRPr lang="en-US" dirty="0"/>
          </a:p>
          <a:p>
            <a:r>
              <a:rPr lang="en-US" dirty="0" smtClean="0"/>
              <a:t>Day 5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Schedulers (</a:t>
            </a:r>
            <a:r>
              <a:rPr lang="en-US" dirty="0" err="1" smtClean="0"/>
              <a:t>observeOn</a:t>
            </a:r>
            <a:r>
              <a:rPr lang="en-US" dirty="0" smtClean="0"/>
              <a:t>, </a:t>
            </a:r>
            <a:r>
              <a:rPr lang="en-US" dirty="0" err="1" smtClean="0"/>
              <a:t>subscribeOn</a:t>
            </a:r>
            <a:r>
              <a:rPr lang="en-US" dirty="0" smtClean="0"/>
              <a:t>), 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	Unit Test (</a:t>
            </a:r>
            <a:r>
              <a:rPr lang="en-US" dirty="0" err="1" smtClean="0"/>
              <a:t>RxTest</a:t>
            </a:r>
            <a:r>
              <a:rPr lang="en-US" dirty="0" smtClean="0"/>
              <a:t>, </a:t>
            </a:r>
            <a:r>
              <a:rPr lang="en-US" dirty="0" err="1" smtClean="0"/>
              <a:t>RxBlocking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7829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Simple Table View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4" name="Picture 3" descr="Screen Shot 2018-05-15 at 9.01.4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11" y="1315525"/>
            <a:ext cx="8067648" cy="325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205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3" name="Picture 2" descr="Screen Shot 2018-05-15 at 9.09.2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47" y="1804582"/>
            <a:ext cx="4792662" cy="1597554"/>
          </a:xfrm>
          <a:prstGeom prst="rect">
            <a:avLst/>
          </a:prstGeom>
        </p:spPr>
      </p:pic>
      <p:sp>
        <p:nvSpPr>
          <p:cNvPr id="8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Simple Table View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17794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Table View </a:t>
            </a:r>
            <a:r>
              <a:rPr lang="mr-IN" dirty="0" smtClean="0"/>
              <a:t>–</a:t>
            </a:r>
            <a:r>
              <a:rPr lang="en-US" dirty="0" smtClean="0"/>
              <a:t> Multi Cell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4" name="Picture 3" descr="Screen Shot 2018-05-15 at 9.26.4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28" y="1364472"/>
            <a:ext cx="8307281" cy="304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06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Table View </a:t>
            </a:r>
            <a:r>
              <a:rPr lang="mr-IN" dirty="0"/>
              <a:t>–</a:t>
            </a:r>
            <a:r>
              <a:rPr lang="en-US" dirty="0"/>
              <a:t> Multi Cell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4" name="Picture 3" descr="Screen Shot 2018-05-15 at 9.49.1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7" y="1355670"/>
            <a:ext cx="7492528" cy="686949"/>
          </a:xfrm>
          <a:prstGeom prst="rect">
            <a:avLst/>
          </a:prstGeom>
        </p:spPr>
      </p:pic>
      <p:pic>
        <p:nvPicPr>
          <p:cNvPr id="5" name="Picture 4" descr="Screen Shot 2018-05-15 at 9.49.25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0" y="2042619"/>
            <a:ext cx="7460577" cy="277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06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TextField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Binding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5" name="Picture 4" descr="Screen Shot 2018-05-16 at 7.58.4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00" y="1346910"/>
            <a:ext cx="4165600" cy="3111500"/>
          </a:xfrm>
          <a:prstGeom prst="rect">
            <a:avLst/>
          </a:prstGeom>
        </p:spPr>
      </p:pic>
      <p:pic>
        <p:nvPicPr>
          <p:cNvPr id="4" name="Picture 3" descr="Screen Shot 2018-05-16 at 7.58.35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4948"/>
            <a:ext cx="4978400" cy="132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075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dirty="0" err="1"/>
              <a:t>TextField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Binding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4" name="Picture 3" descr="Screen Shot 2018-05-16 at 7.57.5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3334"/>
            <a:ext cx="9144000" cy="271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34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</TotalTime>
  <Words>198</Words>
  <Application>Microsoft Macintosh PowerPoint</Application>
  <PresentationFormat>On-screen Show (16:9)</PresentationFormat>
  <Paragraphs>37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Salerio template</vt:lpstr>
      <vt:lpstr>RxSwift Basics – Day 5</vt:lpstr>
      <vt:lpstr>RxSwift Basics</vt:lpstr>
      <vt:lpstr>Advanced RxSwift</vt:lpstr>
      <vt:lpstr>Simple Table View</vt:lpstr>
      <vt:lpstr>Simple Table View</vt:lpstr>
      <vt:lpstr>Table View – Multi Cell</vt:lpstr>
      <vt:lpstr>Table View – Multi Cell</vt:lpstr>
      <vt:lpstr>TextField – Binding</vt:lpstr>
      <vt:lpstr>TextField – Binding</vt:lpstr>
      <vt:lpstr>Comprehensive Lab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Young Kim</cp:lastModifiedBy>
  <cp:revision>84</cp:revision>
  <dcterms:modified xsi:type="dcterms:W3CDTF">2018-05-27T12:16:13Z</dcterms:modified>
</cp:coreProperties>
</file>