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333" r:id="rId3"/>
    <p:sldId id="334" r:id="rId4"/>
    <p:sldId id="335" r:id="rId5"/>
    <p:sldId id="336" r:id="rId6"/>
    <p:sldId id="337" r:id="rId7"/>
    <p:sldId id="338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9" d="100"/>
          <a:sy n="159" d="100"/>
        </p:scale>
        <p:origin x="-145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10601" y="1090750"/>
            <a:ext cx="7457958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smtClean="0"/>
              <a:t>Advanced </a:t>
            </a:r>
            <a:r>
              <a:rPr lang="en-US" sz="4400" dirty="0" err="1" smtClean="0"/>
              <a:t>RxSwift</a:t>
            </a:r>
            <a:r>
              <a:rPr lang="en-US" sz="4400" dirty="0" smtClean="0"/>
              <a:t> </a:t>
            </a:r>
            <a:r>
              <a:rPr lang="mr-IN" sz="4400" dirty="0" smtClean="0"/>
              <a:t>–</a:t>
            </a:r>
            <a:r>
              <a:rPr lang="en-US" sz="4400" dirty="0" smtClean="0"/>
              <a:t> Day </a:t>
            </a:r>
            <a:r>
              <a:rPr lang="en-US" sz="4400" dirty="0" smtClean="0"/>
              <a:t>2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Grouping </a:t>
            </a:r>
            <a:r>
              <a:rPr lang="mr-IN" dirty="0" smtClean="0"/>
              <a:t>–</a:t>
            </a:r>
            <a:r>
              <a:rPr lang="en-US" dirty="0" smtClean="0"/>
              <a:t> Protocol Extension, associatetype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5-06 at 7.07.4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55" y="1920535"/>
            <a:ext cx="50546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89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Grouping </a:t>
            </a:r>
            <a:r>
              <a:rPr lang="mr-IN" dirty="0" smtClean="0"/>
              <a:t>–</a:t>
            </a:r>
            <a:r>
              <a:rPr lang="en-US" dirty="0" smtClean="0"/>
              <a:t> Protocol Extension, associatetype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5" name="Picture 4" descr="Screen Shot 2018-05-06 at 5.56.4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0" y="3754673"/>
            <a:ext cx="4394200" cy="990600"/>
          </a:xfrm>
          <a:prstGeom prst="rect">
            <a:avLst/>
          </a:prstGeom>
        </p:spPr>
      </p:pic>
      <p:pic>
        <p:nvPicPr>
          <p:cNvPr id="6" name="Picture 5" descr="Screen Shot 2018-05-06 at 5.56.3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5361"/>
            <a:ext cx="9144000" cy="860907"/>
          </a:xfrm>
          <a:prstGeom prst="rect">
            <a:avLst/>
          </a:prstGeom>
        </p:spPr>
      </p:pic>
      <p:pic>
        <p:nvPicPr>
          <p:cNvPr id="3" name="Picture 2" descr="Screen Shot 2018-05-06 at 7.07.45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9972"/>
            <a:ext cx="50546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18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Grouping </a:t>
            </a:r>
            <a:r>
              <a:rPr lang="mr-IN" dirty="0" smtClean="0"/>
              <a:t>–</a:t>
            </a:r>
            <a:r>
              <a:rPr lang="en-US" dirty="0" smtClean="0"/>
              <a:t> Protocol Extension, associatetype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7" name="Picture 6" descr="Screen Shot 2018-05-06 at 5.56.5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3789"/>
            <a:ext cx="9144000" cy="963416"/>
          </a:xfrm>
          <a:prstGeom prst="rect">
            <a:avLst/>
          </a:prstGeom>
        </p:spPr>
      </p:pic>
      <p:pic>
        <p:nvPicPr>
          <p:cNvPr id="8" name="Picture 7" descr="Screen Shot 2018-05-06 at 5.59.5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6285"/>
            <a:ext cx="71374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42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Grouping </a:t>
            </a:r>
            <a:r>
              <a:rPr lang="mr-IN" dirty="0" smtClean="0"/>
              <a:t>–</a:t>
            </a:r>
            <a:r>
              <a:rPr lang="en-US" dirty="0" smtClean="0"/>
              <a:t> Protocol Extension, associatetype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5-06 at 6.04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00" y="1622183"/>
            <a:ext cx="4953000" cy="1663700"/>
          </a:xfrm>
          <a:prstGeom prst="rect">
            <a:avLst/>
          </a:prstGeom>
        </p:spPr>
      </p:pic>
      <p:pic>
        <p:nvPicPr>
          <p:cNvPr id="4" name="Picture 3" descr="Screen Shot 2018-05-06 at 6.04.5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00" y="3588711"/>
            <a:ext cx="24511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77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Grouping </a:t>
            </a:r>
            <a:r>
              <a:rPr lang="mr-IN" dirty="0" smtClean="0"/>
              <a:t>–</a:t>
            </a:r>
            <a:r>
              <a:rPr lang="en-US" dirty="0" smtClean="0"/>
              <a:t> Protocol Extension, associatetype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7" name="Picture 6" descr="Screen Shot 2018-05-06 at 6.06.3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316" y="1429473"/>
            <a:ext cx="5127054" cy="3036865"/>
          </a:xfrm>
          <a:prstGeom prst="rect">
            <a:avLst/>
          </a:prstGeom>
        </p:spPr>
      </p:pic>
      <p:pic>
        <p:nvPicPr>
          <p:cNvPr id="8" name="Picture 7" descr="Screen Shot 2018-05-06 at 6.07.5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" y="1608972"/>
            <a:ext cx="3972293" cy="234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30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Grouping </a:t>
            </a:r>
            <a:r>
              <a:rPr lang="mr-IN" dirty="0" smtClean="0"/>
              <a:t>–</a:t>
            </a:r>
            <a:r>
              <a:rPr lang="en-US" dirty="0" smtClean="0"/>
              <a:t> Protocol Extension, associatetype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5-06 at 6.10.3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1474961"/>
            <a:ext cx="5181600" cy="2387600"/>
          </a:xfrm>
          <a:prstGeom prst="rect">
            <a:avLst/>
          </a:prstGeom>
        </p:spPr>
      </p:pic>
      <p:pic>
        <p:nvPicPr>
          <p:cNvPr id="4" name="Picture 3" descr="Screen Shot 2018-05-06 at 6.10.5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339124"/>
            <a:ext cx="31369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37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49</Words>
  <Application>Microsoft Macintosh PowerPoint</Application>
  <PresentationFormat>On-screen Show (16:9)</PresentationFormat>
  <Paragraphs>14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Salerio template</vt:lpstr>
      <vt:lpstr>Advanced RxSwift – Day 2</vt:lpstr>
      <vt:lpstr>Grouping – Protocol Extension, associatetype</vt:lpstr>
      <vt:lpstr>Grouping – Protocol Extension, associatetype</vt:lpstr>
      <vt:lpstr>Grouping – Protocol Extension, associatetype</vt:lpstr>
      <vt:lpstr>Grouping – Protocol Extension, associatetype</vt:lpstr>
      <vt:lpstr>Grouping – Protocol Extension, associatetype</vt:lpstr>
      <vt:lpstr>Grouping – Protocol Extension, associatetype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70</cp:revision>
  <dcterms:modified xsi:type="dcterms:W3CDTF">2018-05-17T00:54:16Z</dcterms:modified>
</cp:coreProperties>
</file>