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89" r:id="rId3"/>
    <p:sldId id="314" r:id="rId4"/>
    <p:sldId id="315" r:id="rId5"/>
    <p:sldId id="316" r:id="rId6"/>
    <p:sldId id="320" r:id="rId7"/>
    <p:sldId id="317" r:id="rId8"/>
    <p:sldId id="313" r:id="rId9"/>
    <p:sldId id="312" r:id="rId10"/>
    <p:sldId id="318" r:id="rId11"/>
    <p:sldId id="321" r:id="rId12"/>
    <p:sldId id="322" r:id="rId13"/>
    <p:sldId id="323" r:id="rId14"/>
    <p:sldId id="324" r:id="rId15"/>
    <p:sldId id="32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512" y="-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7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2" y="1090764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8" y="4278350"/>
            <a:ext cx="5480828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1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6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132601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6" y="1090750"/>
            <a:ext cx="6325125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Chaining Observables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9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 smtClean="0"/>
              <a:t>Nov. 15. 2018 Younghwan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611519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Nested Observable,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06412" y="2066601"/>
            <a:ext cx="16936" cy="301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04171" y="2362200"/>
            <a:ext cx="0" cy="299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52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98692" y="2362200"/>
            <a:ext cx="482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9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09438" y="206101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041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662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52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Z</a:t>
            </a:r>
            <a:r>
              <a:rPr lang="en-US" sz="1200" b="1" dirty="0" err="1" smtClean="0">
                <a:latin typeface="Courier New"/>
                <a:cs typeface="Courier New"/>
              </a:rPr>
              <a:t>ippedObservable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400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85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910667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(),</a:t>
            </a:r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395674" y="2095507"/>
            <a:ext cx="4709728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latin typeface="Courier New"/>
                <a:cs typeface="Courier New"/>
              </a:rPr>
              <a:t>),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152788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85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CA" dirty="0" smtClean="0"/>
              <a:t>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8465191" cy="9355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Zip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combine the emissions of multiple Observables together via a specified function and emit single items for each combination based on the results of this function</a:t>
            </a:r>
          </a:p>
          <a:p>
            <a:pPr>
              <a:buNone/>
            </a:pPr>
            <a:endParaRPr lang="en-US" sz="1200" b="1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9-01-08 at 1.5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4" y="2413000"/>
            <a:ext cx="3994562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85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CA" dirty="0" err="1" smtClean="0"/>
              <a:t>Concat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8465191" cy="9355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Concat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emit the emissions from two or more Observables without interleaving them</a:t>
            </a:r>
            <a:endParaRPr lang="en-US" sz="1200" b="1" dirty="0">
              <a:latin typeface="Courier New"/>
              <a:cs typeface="Courier New"/>
            </a:endParaRPr>
          </a:p>
        </p:txBody>
      </p:sp>
      <p:pic>
        <p:nvPicPr>
          <p:cNvPr id="2" name="Picture 1" descr="Screen Shot 2019-01-08 at 2.1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30170"/>
            <a:ext cx="4326467" cy="26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85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CA" dirty="0" smtClean="0"/>
              <a:t>Merge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8465191" cy="9355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Merge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combine multiple Observables into one by merging their emissions</a:t>
            </a:r>
            <a:endParaRPr lang="en-US" sz="1200" b="1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9-01-08 at 2.1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13000"/>
            <a:ext cx="4438849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9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typical 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060658" cy="234949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Nested 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5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merge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Observable.from</a:t>
            </a:r>
            <a:r>
              <a:rPr lang="en-US" sz="1200" b="1" dirty="0" smtClean="0">
                <a:latin typeface="Courier New"/>
                <a:cs typeface="Courier New"/>
              </a:rPr>
              <a:t>([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]).merge()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7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301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55599" y="392575"/>
            <a:ext cx="6155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Observable of </a:t>
            </a:r>
            <a:r>
              <a:rPr lang="en-CA" dirty="0" err="1" smtClean="0"/>
              <a:t>ZippedObservable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zippedOneTwoObservable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Observable.zip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2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Chaining Observables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28600" y="204411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15333" y="2645022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335" y="3922539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15333" y="3269580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44744" y="2058727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44744" y="2058727"/>
            <a:ext cx="1200792" cy="36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44744" y="2676832"/>
            <a:ext cx="1200792" cy="33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44744" y="3301656"/>
            <a:ext cx="1166920" cy="32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45536" y="1767116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5751" y="2645022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5751" y="3209901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11664" y="266563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794730" y="330165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15335" y="4060507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9193" y="4059428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75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163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typical format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011725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851400" y="1477441"/>
            <a:ext cx="4148667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9062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3075" y="392575"/>
            <a:ext cx="672105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- How to use the result of previous observable chain</a:t>
            </a:r>
            <a:r>
              <a:rPr lang="en-US" sz="1800" dirty="0" smtClean="0"/>
              <a:t>?</a:t>
            </a:r>
            <a:endParaRPr lang="en" sz="18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062525" cy="35602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One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if Some(One)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return Observable&lt;Two</a:t>
            </a:r>
            <a:r>
              <a:rPr lang="en-US" sz="1200" b="1" dirty="0" smtClean="0">
                <a:latin typeface="Courier New"/>
                <a:cs typeface="Courier New"/>
              </a:rPr>
              <a:t>&gt; 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 else { 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953000" y="1477441"/>
            <a:ext cx="4080933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6271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340</Words>
  <Application>Microsoft Macintosh PowerPoint</Application>
  <PresentationFormat>On-screen Show (16:9)</PresentationFormat>
  <Paragraphs>138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Salerio template</vt:lpstr>
      <vt:lpstr>Chaining Observables</vt:lpstr>
      <vt:lpstr>Observable – typical type</vt:lpstr>
      <vt:lpstr>Observable – Nested Observable</vt:lpstr>
      <vt:lpstr>Observable – merge</vt:lpstr>
      <vt:lpstr>Observable – zip</vt:lpstr>
      <vt:lpstr>Observable – Observable of ZippedObservable</vt:lpstr>
      <vt:lpstr>Chaining Observables</vt:lpstr>
      <vt:lpstr>Chaining Observables – typical format</vt:lpstr>
      <vt:lpstr>Chaining Observables - How to use the result of previous observable chain?</vt:lpstr>
      <vt:lpstr>Chaining Observables – Nested Observable, merge, zip</vt:lpstr>
      <vt:lpstr>Chaining Observables – merge, zip</vt:lpstr>
      <vt:lpstr>Chaining Observables – merge, zip</vt:lpstr>
      <vt:lpstr>Zip</vt:lpstr>
      <vt:lpstr>Concat</vt:lpstr>
      <vt:lpstr>Merge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63</cp:revision>
  <dcterms:modified xsi:type="dcterms:W3CDTF">2019-01-08T19:17:21Z</dcterms:modified>
</cp:coreProperties>
</file>