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349" r:id="rId3"/>
    <p:sldId id="350" r:id="rId4"/>
    <p:sldId id="341" r:id="rId5"/>
    <p:sldId id="344" r:id="rId6"/>
    <p:sldId id="345" r:id="rId7"/>
    <p:sldId id="351" r:id="rId8"/>
    <p:sldId id="35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6" d="100"/>
          <a:sy n="176" d="100"/>
        </p:scale>
        <p:origin x="-1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ReactiveX/RxSwift/blob/master/RxExample/RxExample/Services/ActivityIndicator.swif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3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3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Binding Track Activity (show / hide ‘Loading’ )</a:t>
            </a:r>
          </a:p>
          <a:p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/>
              <a:t>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RxDataSources</a:t>
            </a:r>
            <a:endParaRPr lang="en-US"/>
          </a:p>
          <a:p>
            <a:r>
              <a:rPr lang="en-US" smtClean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1144" y="1800227"/>
            <a:ext cx="8253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hlinkClick r:id="rId4"/>
              </a:rPr>
              <a:t>https://github.com/ReactiveX/RxSwift/blob/master/RxExample/RxExample/Services/</a:t>
            </a:r>
            <a:r>
              <a:rPr lang="en-US" sz="1600" b="1" i="1" dirty="0" smtClean="0">
                <a:hlinkClick r:id="rId4"/>
              </a:rPr>
              <a:t>ActivityIndicator.swift</a:t>
            </a:r>
            <a:endParaRPr lang="en-US" sz="1600" b="1" i="1" dirty="0" smtClean="0"/>
          </a:p>
          <a:p>
            <a:endParaRPr lang="en-US" sz="1600" b="1" i="1" dirty="0"/>
          </a:p>
          <a:p>
            <a:endParaRPr lang="en-US" sz="1600" b="1" i="1" dirty="0"/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public class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ActivityIndicator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: </a:t>
            </a:r>
            <a:r>
              <a:rPr lang="en-US" sz="1600" dirty="0" err="1">
                <a:solidFill>
                  <a:srgbClr val="0000FF"/>
                </a:solidFill>
                <a:latin typeface="Courier"/>
                <a:cs typeface="Courier"/>
              </a:rPr>
              <a:t>SharedSequenceConvertibleType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{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mr-IN" sz="1600" dirty="0" smtClean="0">
                <a:latin typeface="Courier"/>
                <a:cs typeface="Courier"/>
              </a:rPr>
              <a:t>…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in </a:t>
            </a:r>
            <a:r>
              <a:rPr lang="en-US" dirty="0" err="1" smtClean="0"/>
              <a:t>ViewModel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937" y="1370974"/>
            <a:ext cx="6488276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SimpleViewModel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{</a:t>
            </a:r>
          </a:p>
          <a:p>
            <a:r>
              <a:rPr lang="en-US" sz="1200" dirty="0">
                <a:latin typeface="Courier"/>
                <a:cs typeface="Courier"/>
              </a:rPr>
              <a:t>    // Is signing process in progress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signingIn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Observable&lt;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Bool</a:t>
            </a:r>
            <a:r>
              <a:rPr lang="en-US" sz="1200" dirty="0">
                <a:solidFill>
                  <a:srgbClr val="0000FF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200" dirty="0">
                <a:latin typeface="Courier"/>
                <a:cs typeface="Courier"/>
              </a:rPr>
              <a:t>    let </a:t>
            </a:r>
            <a:r>
              <a:rPr lang="en-US" sz="1200" dirty="0" err="1">
                <a:latin typeface="Courier"/>
                <a:cs typeface="Courier"/>
              </a:rPr>
              <a:t>signingInIndicator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urier"/>
                <a:cs typeface="Courier"/>
              </a:rPr>
              <a:t>ActivityIndicator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mr-IN" sz="1200" dirty="0">
                <a:latin typeface="Courier"/>
                <a:cs typeface="Courier"/>
              </a:rPr>
              <a:t>    init()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self.signingIn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signingInIndicator.asObservable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simpleObservable</a:t>
            </a:r>
            <a:r>
              <a:rPr lang="en-US" sz="1200" dirty="0">
                <a:latin typeface="Courier"/>
                <a:cs typeface="Courier"/>
              </a:rPr>
              <a:t>() -&gt; Observable&lt;String&gt; {</a:t>
            </a:r>
          </a:p>
          <a:p>
            <a:r>
              <a:rPr lang="en-US" sz="1200" dirty="0">
                <a:latin typeface="Courier"/>
                <a:cs typeface="Courier"/>
              </a:rPr>
              <a:t>        return Observable&lt;String&gt;.create { observer in</a:t>
            </a:r>
          </a:p>
          <a:p>
            <a:r>
              <a:rPr lang="en-US" sz="1200" dirty="0">
                <a:latin typeface="Courier"/>
                <a:cs typeface="Courier"/>
              </a:rPr>
              <a:t>            </a:t>
            </a:r>
            <a:r>
              <a:rPr lang="en-US" sz="1200" dirty="0" err="1">
                <a:latin typeface="Courier"/>
                <a:cs typeface="Courier"/>
              </a:rPr>
              <a:t>DispatchQueue.main.asyncAfter</a:t>
            </a:r>
            <a:r>
              <a:rPr lang="en-US" sz="1200" dirty="0">
                <a:latin typeface="Courier"/>
                <a:cs typeface="Courier"/>
              </a:rPr>
              <a:t>(deadline: .now() + 5)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</a:t>
            </a:r>
            <a:r>
              <a:rPr lang="en-US" sz="1200" dirty="0" err="1">
                <a:latin typeface="Courier"/>
                <a:cs typeface="Courier"/>
              </a:rPr>
              <a:t>observer.onNext</a:t>
            </a:r>
            <a:r>
              <a:rPr lang="en-US" sz="1200" dirty="0">
                <a:latin typeface="Courier"/>
                <a:cs typeface="Courier"/>
              </a:rPr>
              <a:t>("strawberry")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observer.onCompleted()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en-US" sz="1200" dirty="0">
                <a:latin typeface="Courier"/>
                <a:cs typeface="Courier"/>
              </a:rPr>
              <a:t>            return </a:t>
            </a:r>
            <a:r>
              <a:rPr lang="en-US" sz="1200" dirty="0" err="1">
                <a:latin typeface="Courier"/>
                <a:cs typeface="Courier"/>
              </a:rPr>
              <a:t>Disposables.create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</a:p>
          <a:p>
            <a:r>
              <a:rPr lang="mr-IN" sz="1200" dirty="0">
                <a:latin typeface="Courier"/>
                <a:cs typeface="Courier"/>
              </a:rPr>
              <a:t>}</a:t>
            </a:r>
            <a:endParaRPr lang="en-US" sz="12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: UI Binding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6" y="1465340"/>
            <a:ext cx="7149054" cy="360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class </a:t>
            </a:r>
            <a:r>
              <a:rPr lang="en-US" sz="1200" dirty="0" err="1">
                <a:latin typeface="Courier"/>
                <a:cs typeface="Courier"/>
              </a:rPr>
              <a:t>ViewController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UIViewController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TrackActivityOulet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UIActivityIndicatorView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backgroundView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 smtClean="0">
                <a:latin typeface="Courier"/>
                <a:cs typeface="Courier"/>
              </a:rPr>
              <a:t>UIImageView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@</a:t>
            </a:r>
            <a:r>
              <a:rPr lang="en-US" sz="1200" dirty="0" err="1">
                <a:latin typeface="Courier"/>
                <a:cs typeface="Courier"/>
              </a:rPr>
              <a:t>IBOutlet</a:t>
            </a:r>
            <a:r>
              <a:rPr lang="en-US" sz="1200" dirty="0">
                <a:latin typeface="Courier"/>
                <a:cs typeface="Courier"/>
              </a:rPr>
              <a:t> weak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trackActivityButton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UIButton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    override </a:t>
            </a:r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viewDidLoad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super.viewDidLoad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viewModel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SimpleViewModel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TrackActivityOulet.rx.isAnimating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    .map { !$0 }</a:t>
            </a: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backgroundView.rx.isHidden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ActivityIndicator</a:t>
            </a:r>
            <a:r>
              <a:rPr lang="en-US" dirty="0" smtClean="0"/>
              <a:t> : UI Binding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6" y="1465340"/>
            <a:ext cx="714905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   </a:t>
            </a:r>
            <a:r>
              <a:rPr lang="en-US" sz="1200" dirty="0" err="1" smtClean="0">
                <a:latin typeface="Courier"/>
                <a:cs typeface="Courier"/>
              </a:rPr>
              <a:t>viewModel.signingIn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.bind(to: </a:t>
            </a:r>
            <a:r>
              <a:rPr lang="en-US" sz="1200" dirty="0" err="1">
                <a:latin typeface="Courier"/>
                <a:cs typeface="Courier"/>
              </a:rPr>
              <a:t>trackActivityButton.rx.isHidden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trackActivityButton.rx.tap.asDriver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    .drive(onNext: { _ in</a:t>
            </a:r>
          </a:p>
          <a:p>
            <a:r>
              <a:rPr lang="en-US" sz="1200" dirty="0">
                <a:latin typeface="Courier"/>
                <a:cs typeface="Courier"/>
              </a:rPr>
              <a:t>                </a:t>
            </a:r>
            <a:r>
              <a:rPr lang="en-US" sz="1200" dirty="0" err="1">
                <a:latin typeface="Courier"/>
                <a:cs typeface="Courier"/>
              </a:rPr>
              <a:t>viewModel.simpleObservable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.</a:t>
            </a:r>
            <a:r>
              <a:rPr lang="en-US" sz="1200" dirty="0" err="1">
                <a:latin typeface="Courier"/>
                <a:cs typeface="Courier"/>
              </a:rPr>
              <a:t>observeOn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MainScheduler.instance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        .</a:t>
            </a:r>
            <a:r>
              <a:rPr lang="en-US" sz="1200" dirty="0" err="1">
                <a:latin typeface="Courier"/>
                <a:cs typeface="Courier"/>
              </a:rPr>
              <a:t>trackActivity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viewModel.signingInIndicator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.subscribe(onNext: { _ in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})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.disposed(by: self.disposeBag)</a:t>
            </a:r>
          </a:p>
          <a:p>
            <a:r>
              <a:rPr lang="mr-IN" sz="1200" dirty="0">
                <a:latin typeface="Courier"/>
                <a:cs typeface="Courier"/>
              </a:rPr>
              <a:t>            }).disposed(by: disposeBag)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085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62" y="1935916"/>
            <a:ext cx="3727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ActivityIndicator</a:t>
            </a:r>
            <a:r>
              <a:rPr lang="en-US" dirty="0" smtClean="0"/>
              <a:t> in Borders App in 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481</Words>
  <Application>Microsoft Macintosh PowerPoint</Application>
  <PresentationFormat>On-screen Show (16:9)</PresentationFormat>
  <Paragraphs>90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Salerio template</vt:lpstr>
      <vt:lpstr>Advanced RxSwift – Day 3</vt:lpstr>
      <vt:lpstr>RxSwift Basics</vt:lpstr>
      <vt:lpstr>Advanced RxSwift</vt:lpstr>
      <vt:lpstr>ActivityIndicator</vt:lpstr>
      <vt:lpstr>ActivityIndicator in ViewModel</vt:lpstr>
      <vt:lpstr>ActivityIndicator : UI Binding 1</vt:lpstr>
      <vt:lpstr>ActivityIndicator : UI Binding 2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85</cp:revision>
  <dcterms:modified xsi:type="dcterms:W3CDTF">2018-05-27T02:10:58Z</dcterms:modified>
</cp:coreProperties>
</file>