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34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Two VCs communications with Subject, </a:t>
            </a:r>
            <a:r>
              <a:rPr lang="en-US" b="1" dirty="0" err="1" smtClean="0"/>
              <a:t>RxCocoa</a:t>
            </a:r>
            <a:r>
              <a:rPr lang="en-US" b="1" dirty="0" smtClean="0"/>
              <a:t> (Button)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12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delegate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4-28 at 9.38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361988"/>
            <a:ext cx="8587063" cy="31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Two VCs : delegate - </a:t>
            </a:r>
            <a:r>
              <a:rPr lang="en-US" dirty="0" smtClean="0"/>
              <a:t>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creen Shot 2018-04-28 at 9.35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39" y="1322884"/>
            <a:ext cx="3913186" cy="38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3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2" y="1497663"/>
            <a:ext cx="8301086" cy="27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5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6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38" y="1156663"/>
            <a:ext cx="4446967" cy="39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6819" y="1818409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VCs communications using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174</Words>
  <Application>Microsoft Macintosh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Salerio template</vt:lpstr>
      <vt:lpstr>RxSwift Basics – Day 3</vt:lpstr>
      <vt:lpstr>RxSwift Basics</vt:lpstr>
      <vt:lpstr>Advanced RxSwift</vt:lpstr>
      <vt:lpstr>Two VCs : delegate - 1</vt:lpstr>
      <vt:lpstr>Two VCs : delegate - 2</vt:lpstr>
      <vt:lpstr>Two VCs : Observable - 1</vt:lpstr>
      <vt:lpstr>Two VCs : Observable - 2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74</cp:revision>
  <dcterms:modified xsi:type="dcterms:W3CDTF">2018-05-27T02:08:12Z</dcterms:modified>
</cp:coreProperties>
</file>