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6" r:id="rId3"/>
    <p:sldId id="268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9409" y="1766454"/>
            <a:ext cx="25571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Serial, Multi Calls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Different Type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Sequential, Merged Observable Calls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/>
          </a:p>
          <a:p>
            <a:r>
              <a:rPr lang="en-US" smtClean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- merge return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2 at 11.2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" y="1733893"/>
            <a:ext cx="5003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37779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13 at 10.20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74" y="1604824"/>
            <a:ext cx="3677226" cy="2868827"/>
          </a:xfrm>
          <a:prstGeom prst="rect">
            <a:avLst/>
          </a:prstGeom>
        </p:spPr>
      </p:pic>
      <p:pic>
        <p:nvPicPr>
          <p:cNvPr id="6" name="Picture 5" descr="Screen Shot 2018-05-13 at 10.20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71"/>
            <a:ext cx="5616864" cy="27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Multi- 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3 at 10.23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86" y="2534226"/>
            <a:ext cx="3585123" cy="1922318"/>
          </a:xfrm>
          <a:prstGeom prst="rect">
            <a:avLst/>
          </a:prstGeom>
        </p:spPr>
      </p:pic>
      <p:pic>
        <p:nvPicPr>
          <p:cNvPr id="3" name="Picture 2" descr="Screen Shot 2018-05-13 at 10.23.2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9"/>
            <a:ext cx="5853544" cy="29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 descr="Screen Shot 2017-12-04 at 10.43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1" y="2048909"/>
            <a:ext cx="8612282" cy="1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 descr="Screen Shot 2017-12-03 at 12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" y="1543126"/>
            <a:ext cx="7805633" cy="28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 descr="Screen Shot 2017-12-04 at 10.4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7" y="1358953"/>
            <a:ext cx="7336160" cy="31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168</Words>
  <Application>Microsoft Macintosh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Salerio template</vt:lpstr>
      <vt:lpstr>RxSwift Basics – Day 4</vt:lpstr>
      <vt:lpstr>RxSwift Basics</vt:lpstr>
      <vt:lpstr>Advanced RxSwift</vt:lpstr>
      <vt:lpstr>Enum - merge return values</vt:lpstr>
      <vt:lpstr>Sequential Call</vt:lpstr>
      <vt:lpstr>Multi- Sequential Call</vt:lpstr>
      <vt:lpstr>Traditional</vt:lpstr>
      <vt:lpstr>Traditional</vt:lpstr>
      <vt:lpstr>Reactive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78</cp:revision>
  <dcterms:modified xsi:type="dcterms:W3CDTF">2018-05-27T02:08:35Z</dcterms:modified>
</cp:coreProperties>
</file>