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57" r:id="rId9"/>
    <p:sldId id="263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RxCocoa</a:t>
            </a:r>
            <a:r>
              <a:rPr lang="en-US" b="1" dirty="0" smtClean="0"/>
              <a:t>, UI Binding (Button, </a:t>
            </a:r>
            <a:r>
              <a:rPr lang="en-US" b="1" dirty="0" err="1" smtClean="0"/>
              <a:t>TextField</a:t>
            </a:r>
            <a:r>
              <a:rPr lang="en-US" b="1" dirty="0" smtClean="0"/>
              <a:t>, Label, </a:t>
            </a:r>
            <a:r>
              <a:rPr lang="en-US" b="1" dirty="0" err="1" smtClean="0"/>
              <a:t>TableView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3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/>
          </a:p>
          <a:p>
            <a:r>
              <a:rPr lang="en-US" smtClean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6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6910"/>
            <a:ext cx="4165600" cy="3111500"/>
          </a:xfrm>
          <a:prstGeom prst="rect">
            <a:avLst/>
          </a:prstGeom>
        </p:spPr>
      </p:pic>
      <p:pic>
        <p:nvPicPr>
          <p:cNvPr id="4" name="Picture 3" descr="Screen Shot 2018-05-16 at 7.58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948"/>
            <a:ext cx="4978400" cy="1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6 at 7.5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334"/>
            <a:ext cx="9144000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195</Words>
  <Application>Microsoft Macintosh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5</vt:lpstr>
      <vt:lpstr>RxSwift Basics</vt:lpstr>
      <vt:lpstr>Advanced RxSwift</vt:lpstr>
      <vt:lpstr>Simple Table View</vt:lpstr>
      <vt:lpstr>Simple Table View</vt:lpstr>
      <vt:lpstr>Table View – Multi Cell</vt:lpstr>
      <vt:lpstr>Table View – Multi Cell</vt:lpstr>
      <vt:lpstr>TextField – Binding</vt:lpstr>
      <vt:lpstr>TextField – Binding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83</cp:revision>
  <dcterms:modified xsi:type="dcterms:W3CDTF">2018-05-27T02:09:01Z</dcterms:modified>
</cp:coreProperties>
</file>