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88" r:id="rId3"/>
    <p:sldId id="327" r:id="rId4"/>
    <p:sldId id="328" r:id="rId5"/>
    <p:sldId id="289" r:id="rId6"/>
    <p:sldId id="290" r:id="rId7"/>
    <p:sldId id="302" r:id="rId8"/>
    <p:sldId id="291" r:id="rId9"/>
    <p:sldId id="301" r:id="rId10"/>
    <p:sldId id="292" r:id="rId11"/>
    <p:sldId id="300" r:id="rId12"/>
    <p:sldId id="329" r:id="rId13"/>
    <p:sldId id="330" r:id="rId14"/>
    <p:sldId id="331" r:id="rId15"/>
    <p:sldId id="33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0" d="100"/>
          <a:sy n="220" d="100"/>
        </p:scale>
        <p:origin x="-30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dwP1TNXE6f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7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0" y="1548027"/>
            <a:ext cx="3835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6 at 7.54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09" y="1469080"/>
            <a:ext cx="4975859" cy="34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182" y="1691409"/>
            <a:ext cx="411596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Observables</a:t>
            </a:r>
          </a:p>
          <a:p>
            <a:endParaRPr lang="en-US" dirty="0"/>
          </a:p>
          <a:p>
            <a:r>
              <a:rPr lang="en-US" dirty="0" smtClean="0"/>
              <a:t>Pikachu, Ash, Misty, Brock, </a:t>
            </a:r>
            <a:r>
              <a:rPr lang="en-US" dirty="0" err="1" smtClean="0"/>
              <a:t>Charmander</a:t>
            </a:r>
            <a:r>
              <a:rPr lang="en-US" dirty="0" smtClean="0"/>
              <a:t>, </a:t>
            </a:r>
            <a:r>
              <a:rPr lang="en-US" dirty="0" err="1" smtClean="0"/>
              <a:t>Squirtle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of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862" y="1795318"/>
            <a:ext cx="42602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1,2,3,4,5  =&gt; less than 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r>
              <a:rPr lang="en-US" dirty="0" smtClean="0"/>
              <a:t>1,2,3,4,5 =&gt; 10,20,30,40,50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426027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		1,2,3</a:t>
            </a:r>
          </a:p>
          <a:p>
            <a:r>
              <a:rPr lang="en-US" dirty="0" smtClean="0"/>
              <a:t>Output 1. </a:t>
            </a:r>
          </a:p>
          <a:p>
            <a:r>
              <a:rPr lang="en-US" dirty="0" smtClean="0"/>
              <a:t>		[2,3]</a:t>
            </a:r>
          </a:p>
          <a:p>
            <a:r>
              <a:rPr lang="en-US" dirty="0" smtClean="0"/>
              <a:t>		[4,6]</a:t>
            </a:r>
          </a:p>
          <a:p>
            <a:r>
              <a:rPr lang="en-US" dirty="0" smtClean="0"/>
              <a:t>		[6,9]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2</a:t>
            </a:r>
          </a:p>
          <a:p>
            <a:r>
              <a:rPr lang="en-US" dirty="0" smtClean="0"/>
              <a:t>		2</a:t>
            </a:r>
          </a:p>
          <a:p>
            <a:r>
              <a:rPr lang="en-US" dirty="0" smtClean="0"/>
              <a:t>		3</a:t>
            </a:r>
          </a:p>
          <a:p>
            <a:r>
              <a:rPr lang="en-US" dirty="0" smtClean="0"/>
              <a:t>		4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9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5790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erge,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Create two observables and use merge and </a:t>
            </a:r>
            <a:r>
              <a:rPr lang="en-US" dirty="0" err="1" smtClean="0"/>
              <a:t>concat</a:t>
            </a:r>
            <a:r>
              <a:rPr lang="en-US" dirty="0" smtClean="0"/>
              <a:t> operator </a:t>
            </a:r>
          </a:p>
        </p:txBody>
      </p:sp>
    </p:spTree>
    <p:extLst>
      <p:ext uri="{BB962C8B-B14F-4D97-AF65-F5344CB8AC3E}">
        <p14:creationId xmlns:p14="http://schemas.microsoft.com/office/powerpoint/2010/main" val="16804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Programming Overview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Reactive </a:t>
            </a:r>
            <a:r>
              <a:rPr lang="en-US" b="1" dirty="0"/>
              <a:t>Programming Overview (</a:t>
            </a:r>
            <a:r>
              <a:rPr lang="en-US" b="1" dirty="0" err="1"/>
              <a:t>Jafar</a:t>
            </a:r>
            <a:r>
              <a:rPr lang="en-US" b="1" dirty="0"/>
              <a:t> </a:t>
            </a:r>
            <a:r>
              <a:rPr lang="en-US" b="1" dirty="0" err="1"/>
              <a:t>Hussain</a:t>
            </a:r>
            <a:r>
              <a:rPr lang="en-US" b="1" dirty="0"/>
              <a:t> from Netflix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https://www.youtube.com/watch?v=</a:t>
            </a:r>
            <a:r>
              <a:rPr lang="en-US" b="1" dirty="0" smtClean="0">
                <a:hlinkClick r:id="rId4"/>
              </a:rPr>
              <a:t>dwP1TNXE6fc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Extensions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What are Reactive Extensions (Video)</a:t>
            </a:r>
          </a:p>
        </p:txBody>
      </p:sp>
    </p:spTree>
    <p:extLst>
      <p:ext uri="{BB962C8B-B14F-4D97-AF65-F5344CB8AC3E}">
        <p14:creationId xmlns:p14="http://schemas.microsoft.com/office/powerpoint/2010/main" val="15506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Marble Diagrams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Use Marble Diagrams(Video)</a:t>
            </a:r>
          </a:p>
        </p:txBody>
      </p:sp>
    </p:spTree>
    <p:extLst>
      <p:ext uri="{BB962C8B-B14F-4D97-AF65-F5344CB8AC3E}">
        <p14:creationId xmlns:p14="http://schemas.microsoft.com/office/powerpoint/2010/main" val="42240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Sequence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Emits </a:t>
            </a:r>
            <a:r>
              <a:rPr lang="en-US" dirty="0"/>
              <a:t>events over time </a:t>
            </a:r>
          </a:p>
          <a:p>
            <a:pPr>
              <a:buNone/>
            </a:pPr>
            <a:r>
              <a:rPr lang="en-US" b="1" dirty="0"/>
              <a:t>Observer </a:t>
            </a:r>
            <a:endParaRPr lang="en-US" dirty="0"/>
          </a:p>
          <a:p>
            <a:r>
              <a:rPr lang="en-US" dirty="0" smtClean="0"/>
              <a:t> Subscribe to listen events emitted by the observable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5 at 11.28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9" y="1683036"/>
            <a:ext cx="3512513" cy="29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7 at 8.44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" y="1909977"/>
            <a:ext cx="6189534" cy="18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6 at 7.4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3" y="1585612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9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22" y="1733550"/>
            <a:ext cx="318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163</Words>
  <Application>Microsoft Macintosh PowerPoint</Application>
  <PresentationFormat>On-screen Show (16:9)</PresentationFormat>
  <Paragraphs>76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Salerio template</vt:lpstr>
      <vt:lpstr>RxSwift Basics – Day 1</vt:lpstr>
      <vt:lpstr>Reactive Programming Overview</vt:lpstr>
      <vt:lpstr>Reactive Extensions</vt:lpstr>
      <vt:lpstr>Marble Diagrams</vt:lpstr>
      <vt:lpstr>Observable Sequence</vt:lpstr>
      <vt:lpstr>Observable Sample - 1</vt:lpstr>
      <vt:lpstr>Observable Sample - 2</vt:lpstr>
      <vt:lpstr>Observable Sample - 3</vt:lpstr>
      <vt:lpstr>map vs flatMap - 1</vt:lpstr>
      <vt:lpstr>map vs flatMap - 2</vt:lpstr>
      <vt:lpstr>map vs flatMap - 3</vt:lpstr>
      <vt:lpstr>Lab - 1</vt:lpstr>
      <vt:lpstr>Lab - 2</vt:lpstr>
      <vt:lpstr>Lab - 3</vt:lpstr>
      <vt:lpstr>Lab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68</cp:revision>
  <dcterms:modified xsi:type="dcterms:W3CDTF">2018-05-13T21:37:52Z</dcterms:modified>
</cp:coreProperties>
</file>