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329" r:id="rId3"/>
    <p:sldId id="330" r:id="rId4"/>
    <p:sldId id="331" r:id="rId5"/>
    <p:sldId id="332" r:id="rId6"/>
    <p:sldId id="337" r:id="rId7"/>
    <p:sldId id="333" r:id="rId8"/>
    <p:sldId id="334" r:id="rId9"/>
    <p:sldId id="335" r:id="rId10"/>
    <p:sldId id="336" r:id="rId11"/>
    <p:sldId id="33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0" d="100"/>
          <a:sy n="220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78</Words>
  <Application>Microsoft Macintosh PowerPoint</Application>
  <PresentationFormat>On-screen Show (16:9)</PresentationFormat>
  <Paragraphs>28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Salerio template</vt:lpstr>
      <vt:lpstr>RxSwift Basics – Day 2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69</cp:revision>
  <dcterms:modified xsi:type="dcterms:W3CDTF">2018-05-13T21:47:56Z</dcterms:modified>
</cp:coreProperties>
</file>