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20" d="100"/>
          <a:sy n="220" d="100"/>
        </p:scale>
        <p:origin x="-30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034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3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Two VCs : delegate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7" name="Picture 6" descr="Screen Shot 2018-04-28 at 9.38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1361988"/>
            <a:ext cx="8587063" cy="310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8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Two VCs : delegate - </a:t>
            </a:r>
            <a:r>
              <a:rPr lang="en-US" dirty="0" smtClean="0"/>
              <a:t>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6" name="Picture 5" descr="Screen Shot 2018-04-28 at 9.35.5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39" y="1322884"/>
            <a:ext cx="3913186" cy="382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4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Two VCs : Observable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28 at 9.53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92" y="1497663"/>
            <a:ext cx="8301086" cy="277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5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Two VCs : Observable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28 at 9.56.0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38" y="1156663"/>
            <a:ext cx="4446967" cy="399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3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6819" y="1818409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VCs communications using 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8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42</Words>
  <Application>Microsoft Macintosh PowerPoint</Application>
  <PresentationFormat>On-screen Show (16:9)</PresentationFormat>
  <Paragraphs>13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Salerio template</vt:lpstr>
      <vt:lpstr>RxSwift Basics – Day 3</vt:lpstr>
      <vt:lpstr>Two VCs : delegate - 1</vt:lpstr>
      <vt:lpstr>Two VCs : delegate - 2</vt:lpstr>
      <vt:lpstr>Two VCs : Observable - 1</vt:lpstr>
      <vt:lpstr>Two VCs : Observable - 2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70</cp:revision>
  <dcterms:modified xsi:type="dcterms:W3CDTF">2018-05-13T22:01:08Z</dcterms:modified>
</cp:coreProperties>
</file>