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7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</a:t>
            </a:r>
            <a:r>
              <a:rPr lang="en-US" sz="4400" dirty="0" smtClean="0"/>
              <a:t>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Business Logic </a:t>
            </a:r>
            <a:r>
              <a:rPr lang="mr-IN" dirty="0"/>
              <a:t>–</a:t>
            </a:r>
            <a:r>
              <a:rPr lang="en-US" dirty="0"/>
              <a:t> API Call (Serial Sequence)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2.00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591"/>
            <a:ext cx="4532184" cy="2481910"/>
          </a:xfrm>
          <a:prstGeom prst="rect">
            <a:avLst/>
          </a:prstGeom>
        </p:spPr>
      </p:pic>
      <p:pic>
        <p:nvPicPr>
          <p:cNvPr id="4" name="Picture 3" descr="Screen Shot 2018-04-28 at 2.01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62" y="1778530"/>
            <a:ext cx="4681838" cy="26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Business Logic </a:t>
            </a:r>
            <a:r>
              <a:rPr lang="mr-IN" dirty="0"/>
              <a:t>–</a:t>
            </a:r>
            <a:r>
              <a:rPr lang="en-US" dirty="0"/>
              <a:t> API Call (Serial Sequence)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10.16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0" y="1485239"/>
            <a:ext cx="6060502" cy="33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Business Logic </a:t>
            </a:r>
            <a:r>
              <a:rPr lang="mr-IN" dirty="0"/>
              <a:t>–</a:t>
            </a:r>
            <a:r>
              <a:rPr lang="en-US" dirty="0"/>
              <a:t> API Call (Serial Sequence)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2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01" y="1773679"/>
            <a:ext cx="4807194" cy="2862821"/>
          </a:xfrm>
          <a:prstGeom prst="rect">
            <a:avLst/>
          </a:prstGeom>
        </p:spPr>
      </p:pic>
      <p:pic>
        <p:nvPicPr>
          <p:cNvPr id="3" name="Picture 2" descr="Screen Shot 2018-04-28 at 2.18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" y="1825025"/>
            <a:ext cx="4449116" cy="21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7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Business Logic </a:t>
            </a:r>
            <a:r>
              <a:rPr lang="mr-IN" dirty="0"/>
              <a:t>–</a:t>
            </a:r>
            <a:r>
              <a:rPr lang="en-US" dirty="0"/>
              <a:t> API Call (Multi, Serial Sequence)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creen Shot 2018-04-28 at 8.34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07" y="1338235"/>
            <a:ext cx="4904103" cy="3174857"/>
          </a:xfrm>
          <a:prstGeom prst="rect">
            <a:avLst/>
          </a:prstGeom>
        </p:spPr>
      </p:pic>
      <p:pic>
        <p:nvPicPr>
          <p:cNvPr id="4" name="Picture 3" descr="Screen Shot 2018-05-01 at 8.07.3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594"/>
            <a:ext cx="4259934" cy="28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55</Words>
  <Application>Microsoft Macintosh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Salerio template</vt:lpstr>
      <vt:lpstr>RxSwift Basics – Day 4</vt:lpstr>
      <vt:lpstr>Enum - merge return values</vt:lpstr>
      <vt:lpstr>Business Logic – API Call (Serial Sequence)</vt:lpstr>
      <vt:lpstr>Business Logic – API Call (Serial Sequence)</vt:lpstr>
      <vt:lpstr>Business Logic – API Call (Serial Sequence)</vt:lpstr>
      <vt:lpstr>Business Logic – API Call (Multi, Serial Sequence)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70</cp:revision>
  <dcterms:modified xsi:type="dcterms:W3CDTF">2018-05-13T02:48:19Z</dcterms:modified>
</cp:coreProperties>
</file>