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B5CCE-DA10-4AC7-8DC7-66DD2BA99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852F0-14EB-4892-9C2A-EBA48563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3376B-D597-4ADE-98C2-7FA8D24E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54ADF-62E4-4975-8F6C-660C3F0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57353-840F-4877-8623-E64B9CEA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CD747-03C8-4E65-8DB6-070EF90C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3E41F-7B08-408A-A850-702B0086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78352-4393-4D42-9866-02D7048A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D1D18-9092-41EB-964B-51EF7CB3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BCB71-BA64-4172-B464-356500D9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A3B03-7203-4C02-916A-04442F0AF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8AF5-C88B-40D7-BBBA-4FE9B2C6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B2C93-CADA-4C76-9443-35201194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E3118-892C-4ED5-970C-5182E38D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51B61-79DA-4E11-99FF-CCDA769D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2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296-D7CD-4943-B67A-25723AFF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4E380-3488-4506-9E71-ED7EBC21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4F393-A32C-4467-AF4A-7F2C1A72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3EA1B-7D15-4FB5-8F56-2A82C99D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61AC8-3647-4FC6-B397-89B56958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2E3CA-DAD4-44CA-9737-733D36BB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92690-0A50-48D8-A22C-DAA68E17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4EF64-1529-4F9F-BBB2-96EA295B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4865E-F5B9-45C9-8EB7-417ED4C9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4310D-0560-4962-87EB-68333BFF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7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098E2-1BE2-4748-AB08-6C9A60DB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54DF9-CA7F-405E-B871-8FD827D2E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C6452-14FB-4E90-9DD1-E3B379C9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D42A5-4724-464F-BC6D-052F25AF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9A770-F7A6-4D74-8AB3-F4D6EBBB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83325-BB15-427A-9576-9C97EDD9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9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ED64-D3A2-4627-BE3B-219BECE8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EBDFD-1D00-4053-84DF-A9276BF1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9E8BA-BB55-412D-8CA5-87ED105D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7A966E-3FBE-4A2E-913A-027909BD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D3874C-12D9-4333-B790-AE59A5A85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9B1C1E-7AAF-43C7-BE84-288C6928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9A04F6-F171-4F7F-9D67-7D14F4C5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2B4367-795B-42C7-A8BD-C697AC14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06DE7-1BE3-4304-BA7D-78C853A0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24F6E0-4BCC-4C5C-8D88-1F78E107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9FD963-6139-4B00-8818-B5F85F2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75839-5DB5-4D1F-BA82-E430D9A5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5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01265-E8C9-45B2-AC11-3C4B43FA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CB5FD-DF05-4787-B7ED-59683C4A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7DC1F-5B4E-4187-A3E2-AB68C79D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09D5D-FF74-4509-B8DD-1283E1E1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AE486-F622-4E4E-BE15-E5FE55B9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679AD6-8425-4827-840A-FA8C36B0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1F545-2628-456A-B8C6-6EF48ADE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C3B7-8B4B-47E8-8C94-358501F0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39D14-B873-45F2-A2F9-8119AE2E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50EF5-1FB2-45D0-9174-68A2DD8E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072863-228F-419D-8E03-1F96A77EE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074EA-0116-4910-B1D0-BD1016FC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AE54F-F453-463F-8549-B0FAFD0E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392BA-629A-4B9B-AF3F-F6BADDD6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0B09B-5A58-4251-BBE9-7B5BBD55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E8C172-A3F4-4AA2-8066-6D7AC9C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75D22-6C52-4A5C-8D00-4AB5DE96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3FE89-C23A-48E4-AD24-F0B983475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1330-D49A-4F8E-9C55-BC0D6D9548B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C661A-9C7F-4E3F-BC4A-3256B647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E47C-9498-4507-AB11-1A2EEEBD7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0A03-CA21-41C1-BBF1-1D85EAF6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php.net/download#php-7.4" TargetMode="External"/><Relationship Id="rId2" Type="http://schemas.openxmlformats.org/officeDocument/2006/relationships/hyperlink" Target="https://www.apachelounge.com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java/technologies/javase-jdk16-downloa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C26551-3876-45F7-9181-133C1ECA53C5}"/>
              </a:ext>
            </a:extLst>
          </p:cNvPr>
          <p:cNvGrpSpPr/>
          <p:nvPr/>
        </p:nvGrpSpPr>
        <p:grpSpPr>
          <a:xfrm>
            <a:off x="1168383" y="126432"/>
            <a:ext cx="6021328" cy="3616686"/>
            <a:chOff x="958833" y="720255"/>
            <a:chExt cx="6021328" cy="36166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5016F6-CA36-4DE7-8C2F-BD84AABC9381}"/>
                </a:ext>
              </a:extLst>
            </p:cNvPr>
            <p:cNvSpPr txBox="1"/>
            <p:nvPr/>
          </p:nvSpPr>
          <p:spPr>
            <a:xfrm>
              <a:off x="958833" y="2521059"/>
              <a:ext cx="6021328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0" dirty="0">
                  <a:effectLst/>
                </a:rPr>
                <a:t>Apache 2.4.48 Win64</a:t>
              </a:r>
            </a:p>
            <a:p>
              <a:r>
                <a:rPr lang="en-US" altLang="ko-KR" sz="1400" dirty="0">
                  <a:hlinkClick r:id="rId2"/>
                </a:rPr>
                <a:t>https://www.apachelounge.com/download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b="1" i="0" dirty="0">
                  <a:solidFill>
                    <a:srgbClr val="000000"/>
                  </a:solidFill>
                  <a:effectLst/>
                </a:rPr>
                <a:t>PHP 7.4 (7.4.20) VC15 x64 Thread Safe</a:t>
              </a:r>
              <a:endParaRPr lang="en-US" altLang="ko-KR" sz="1400" b="1" i="0" dirty="0">
                <a:solidFill>
                  <a:srgbClr val="008000"/>
                </a:solidFill>
                <a:effectLst/>
              </a:endParaRPr>
            </a:p>
            <a:p>
              <a:r>
                <a:rPr lang="en-US" altLang="ko-KR" sz="1400" dirty="0">
                  <a:hlinkClick r:id="rId3"/>
                </a:rPr>
                <a:t>https://windows.php.net/download#php-7.4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b="1" i="0" dirty="0">
                  <a:solidFill>
                    <a:srgbClr val="000000"/>
                  </a:solidFill>
                  <a:effectLst/>
                </a:rPr>
                <a:t>Java SE Development Kit 16.0.1</a:t>
              </a:r>
              <a:endParaRPr lang="en-US" altLang="ko-KR" sz="1400" b="1" i="0" dirty="0">
                <a:solidFill>
                  <a:srgbClr val="008000"/>
                </a:solidFill>
                <a:effectLst/>
              </a:endParaRPr>
            </a:p>
            <a:p>
              <a:r>
                <a:rPr lang="en-US" altLang="ko-KR" sz="1400" dirty="0">
                  <a:hlinkClick r:id="rId4"/>
                </a:rPr>
                <a:t>https://www.oracle.com/java/technologies/javase-jdk16-downloads.html</a:t>
              </a:r>
              <a:endParaRPr lang="en-US" altLang="ko-KR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56849B-CA99-4E33-978D-9C25B0C8B5FD}"/>
                </a:ext>
              </a:extLst>
            </p:cNvPr>
            <p:cNvSpPr txBox="1"/>
            <p:nvPr/>
          </p:nvSpPr>
          <p:spPr>
            <a:xfrm>
              <a:off x="958833" y="720255"/>
              <a:ext cx="369844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i="0" dirty="0">
                  <a:effectLst/>
                </a:rPr>
                <a:t>PHP </a:t>
              </a:r>
              <a:r>
                <a:rPr lang="ko-KR" altLang="en-US" sz="2400" b="1" i="0" dirty="0">
                  <a:effectLst/>
                </a:rPr>
                <a:t>개발 환경 프로그램</a:t>
              </a:r>
              <a:endParaRPr lang="en-US" altLang="ko-KR" sz="2400" b="1" i="0" dirty="0">
                <a:effectLst/>
              </a:endParaRPr>
            </a:p>
            <a:p>
              <a:r>
                <a:rPr lang="en-US" altLang="ko-KR" b="1" i="0" dirty="0">
                  <a:effectLst/>
                </a:rPr>
                <a:t>- Apache 2.4.48 </a:t>
              </a:r>
            </a:p>
            <a:p>
              <a:r>
                <a:rPr lang="en-US" altLang="ko-KR" b="1" i="0" dirty="0">
                  <a:solidFill>
                    <a:srgbClr val="000000"/>
                  </a:solidFill>
                  <a:effectLst/>
                </a:rPr>
                <a:t>- PHP 7.4.20 Thread Safe</a:t>
              </a:r>
            </a:p>
            <a:p>
              <a:r>
                <a:rPr lang="en-US" altLang="ko-KR" b="1" i="0" dirty="0">
                  <a:solidFill>
                    <a:srgbClr val="000000"/>
                  </a:solidFill>
                  <a:effectLst/>
                </a:rPr>
                <a:t>- JDK 16.0.1</a:t>
              </a:r>
              <a:endParaRPr lang="en-US" altLang="ko-KR" b="1" i="0" dirty="0">
                <a:solidFill>
                  <a:srgbClr val="008000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4A8ECB-4595-4AF6-A676-4E4C9C1E12B7}"/>
              </a:ext>
            </a:extLst>
          </p:cNvPr>
          <p:cNvSpPr txBox="1"/>
          <p:nvPr/>
        </p:nvSpPr>
        <p:spPr>
          <a:xfrm>
            <a:off x="1168382" y="4199932"/>
            <a:ext cx="91983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프로그램 파일</a:t>
            </a:r>
            <a:r>
              <a:rPr lang="en-US" altLang="ko-KR" sz="2400" b="1" dirty="0"/>
              <a:t>(.php</a:t>
            </a:r>
            <a:r>
              <a:rPr lang="ko-KR" altLang="en-US" sz="2400" b="1" dirty="0"/>
              <a:t> 파일</a:t>
            </a:r>
            <a:r>
              <a:rPr lang="en-US" altLang="ko-KR" sz="2400" b="1" dirty="0"/>
              <a:t> : PGM-DBDB DEEP.zip </a:t>
            </a:r>
            <a:r>
              <a:rPr lang="ko-KR" altLang="en-US" sz="2400" b="1" dirty="0"/>
              <a:t>압축 해제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r>
              <a:rPr lang="en-US" altLang="ko-KR" b="1" dirty="0"/>
              <a:t>C:\Apache24\htdocs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5BD32-C079-43F2-99CF-8378153AD150}"/>
              </a:ext>
            </a:extLst>
          </p:cNvPr>
          <p:cNvSpPr txBox="1"/>
          <p:nvPr/>
        </p:nvSpPr>
        <p:spPr>
          <a:xfrm>
            <a:off x="1168383" y="5498645"/>
            <a:ext cx="49920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프로그램 처음 실행 파일</a:t>
            </a:r>
            <a:endParaRPr lang="en-US" altLang="ko-KR" sz="2400" b="1" dirty="0"/>
          </a:p>
          <a:p>
            <a:r>
              <a:rPr lang="en-US" altLang="ko-KR" b="1" dirty="0"/>
              <a:t>C:\Apache24\htdocs\index.php</a:t>
            </a:r>
          </a:p>
        </p:txBody>
      </p:sp>
    </p:spTree>
    <p:extLst>
      <p:ext uri="{BB962C8B-B14F-4D97-AF65-F5344CB8AC3E}">
        <p14:creationId xmlns:p14="http://schemas.microsoft.com/office/powerpoint/2010/main" val="24343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정세빈</dc:creator>
  <cp:lastModifiedBy>조용태</cp:lastModifiedBy>
  <cp:revision>15</cp:revision>
  <dcterms:created xsi:type="dcterms:W3CDTF">2021-06-15T07:15:25Z</dcterms:created>
  <dcterms:modified xsi:type="dcterms:W3CDTF">2021-06-15T15:54:57Z</dcterms:modified>
</cp:coreProperties>
</file>