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A850B-5699-2E71-1A9D-4B567CA5C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E4B06F-EA12-8195-F8C9-7272CA5B5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471F2-2F21-CF0F-99DE-D7EBD4A6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E04F-817C-41EC-8766-F12D7F2A4638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42D501-1D07-3030-9D87-930613D3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DC3F6-4CF5-4467-A80B-EEA50BAA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9ABF-6E5D-4BCE-968D-9C0650A59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A087E-23A1-83EE-A996-E15409CA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68DBB-8DAA-D4AC-7475-6E37C7916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A64C1-FD9F-861A-79A8-AD1BC2B8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E04F-817C-41EC-8766-F12D7F2A4638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EB96D-DEB6-EADF-5C83-5CECBFA5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FAB51-F3FF-EA91-E423-1114FF55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9ABF-6E5D-4BCE-968D-9C0650A59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1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0423AF-2D43-7170-E7EC-E40602ECB6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682199-78CF-0615-8644-71D438F40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0D65B-DF96-3329-22C4-E4392351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E04F-817C-41EC-8766-F12D7F2A4638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EEE75-1138-6150-C944-7916EB26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B0167-D255-26E3-6289-8B7FD210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9ABF-6E5D-4BCE-968D-9C0650A59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44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48A41-C515-A07D-15D3-D7C2979C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AD93C-B01B-780B-3617-58C74CDE6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8244F-F425-91FD-9BB3-0AD00B0B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E04F-817C-41EC-8766-F12D7F2A4638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C6175-4513-2957-34B6-F4FF5AFD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C7076-E812-9602-E87C-C551206C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9ABF-6E5D-4BCE-968D-9C0650A59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2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2BF16-C05C-47CB-13EF-F3F41740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72FE50-8B09-E981-77E1-753221A36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412CAE-B45E-CED8-73A6-FEF0BF9B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E04F-817C-41EC-8766-F12D7F2A4638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D5900-A3FE-907D-BE3E-58D951AB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4AB6A-2626-AB65-1588-89C5890E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9ABF-6E5D-4BCE-968D-9C0650A59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98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D03CD-DC3C-1A60-1D0F-D21E2738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6047-D38D-2240-8398-0AE32CA91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62B106-8CF0-10C7-8B18-32F1F9C2B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C6530D-16FE-E4A9-1D97-8D17AB4A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E04F-817C-41EC-8766-F12D7F2A4638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5BE7B-05DF-8C86-6BC6-432768D4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CCF3F-C851-6791-74B7-BE239BB2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9ABF-6E5D-4BCE-968D-9C0650A59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1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15458-CA31-588D-44A4-20852995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857BA0-FD8F-1A88-6B43-F292CF48E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A238A6-2FC8-F846-EF6F-3576A1141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99B16C-86B0-AFAC-5E0A-D30F5422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5FB4A8-C8AA-952D-8F7C-18B42D3FF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962925-D480-BC4D-D495-03B8EA12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E04F-817C-41EC-8766-F12D7F2A4638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5C3A09-98D1-0D99-C3F9-D4B5277B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13959A-58B9-288C-F923-7998F3B2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9ABF-6E5D-4BCE-968D-9C0650A59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0E565-EF9E-EB34-2704-56FABBD7B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893F67-BE1B-5E22-0481-EF441FB9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E04F-817C-41EC-8766-F12D7F2A4638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A5D13-BA3E-D4B2-DEEF-75E9111C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0BB720-46DE-5C79-202A-FF591B21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9ABF-6E5D-4BCE-968D-9C0650A59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4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2D33B-2778-575E-80F8-87A01874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E04F-817C-41EC-8766-F12D7F2A4638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8D98EC-5C23-1529-E465-A2A8AE1B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8C2A7D-7EB9-7270-262D-83D6F309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9ABF-6E5D-4BCE-968D-9C0650A59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81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31F2DB-56F6-BDA1-1266-C481ABC1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7AB3FF-848B-5E55-98F4-4126B89BA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442D9-4A97-9DDC-A9B2-68D19AA8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67976-5DDC-92F9-1FF3-4AC2E4BE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E04F-817C-41EC-8766-F12D7F2A4638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213B0-9773-1F2E-2E1C-3FDDDBBA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3C6F0-2D51-EBE0-2284-5AAA9CCB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9ABF-6E5D-4BCE-968D-9C0650A59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7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435B2-8A54-1780-F86E-97407061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8BD5E0-0F25-FED0-5CC7-5F87064BC5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1FA9CC-1BD7-249A-8A94-AE1073CF2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B094A4-9F5E-43FF-5397-32CD75B4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0E04F-817C-41EC-8766-F12D7F2A4638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43600-5940-1DCB-190D-1B11F349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E5A5F3-8BEB-0E1E-EB87-CFDBF551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19ABF-6E5D-4BCE-968D-9C0650A59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8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F3153F-A4E9-FEDC-C93B-8A98FD62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62564-4B06-7C6D-9750-CCC606846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EE693-29BA-D66C-4B7D-E5AB775AE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0E04F-817C-41EC-8766-F12D7F2A4638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8FEC6-1F5B-D85C-9C24-96478FE13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A2A42-5FDF-FC1E-4BEF-A69DDA834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19ABF-6E5D-4BCE-968D-9C0650A595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36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4C68D-09DD-065B-E086-0E47ECFF8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</a:t>
            </a:r>
            <a:r>
              <a:rPr lang="ko-KR" altLang="en-US" dirty="0"/>
              <a:t> 삼성 </a:t>
            </a:r>
            <a:r>
              <a:rPr lang="en-US" altLang="ko-KR" dirty="0"/>
              <a:t>AI Challenge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FD20B-CBDC-CFF1-6DFA-098EE84C3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0343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Visually-rich Document Understanding</a:t>
            </a:r>
            <a:endParaRPr lang="ko-KR" altLang="en-US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58A62F42-E6CE-1CED-4800-B96A7A925DB7}"/>
              </a:ext>
            </a:extLst>
          </p:cNvPr>
          <p:cNvSpPr txBox="1">
            <a:spLocks/>
          </p:cNvSpPr>
          <p:nvPr/>
        </p:nvSpPr>
        <p:spPr>
          <a:xfrm>
            <a:off x="1524000" y="4976951"/>
            <a:ext cx="9144000" cy="116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 샘플은 평가 데이터 예시 용으로 실제 평가 데이터는 제출 시 평가 서버에 자동으로 교체되어 적용됩니다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78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2025 삼성 AI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2025-07-31T00:45:11Z</dcterms:created>
  <dcterms:modified xsi:type="dcterms:W3CDTF">2025-07-31T00:45:35Z</dcterms:modified>
</cp:coreProperties>
</file>