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D642-DB13-483B-9DEC-956C51AE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6B13-8CE6-4739-BD5C-9074E468AE72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B2A4-D26D-4C5B-A4BD-F68D48D6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4BC1-73E8-4AFA-B272-6A37D77E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F20C-574C-4FC5-9BEF-BDF1FDAFC83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47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B39E-6DCC-4968-AC36-1A35E4C1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F8C5B-776C-4E00-BACC-21AC476909B1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ADB8-E7CC-42D9-9EAA-3B9D4098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60B3-58DF-4D02-846A-740801FC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95395-8348-4B59-AAF0-41CCBC634CF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110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FC6B-5416-48ED-9913-AB30B7B9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A283A-1AA3-4994-8E1C-FCBD9D4B78EA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5643-D6EF-4184-902B-8D3D3622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07BB-F564-4F65-814C-87D6D92C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5B927-8CE9-4F62-B3D8-085F9B10E8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29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1A89-AD81-4131-8557-A663BEC0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94DD-93E3-4D7B-9D4E-786297E3A0BE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CFB4-291B-465B-96F4-1DC281C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3E64-A3ED-4B73-86FF-4ABFC5A8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FFBF3-DA06-4AFE-8859-657931A14C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26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4FD7-F638-4BC5-9AFF-387CCC7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9ED13-21F2-4844-98E1-2E208D4F7CBC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8A4F-B866-4BC8-8B2E-7FBFDFD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6A92-A7F1-4B6A-A740-0EE30BC8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17E19-CBC0-4E25-BAEE-4B7FA9BD2D3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14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62F2A5-E990-4482-A0CF-DDAA3CB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32FDD-E881-4815-802F-E94A8843E614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829675-A9A0-46DB-8EE4-A2162A0E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000176-B932-497B-B8C2-69922578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B3064-6E36-4B85-8414-DA323C074A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907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699BA5-F838-4784-B618-4E9B9044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FCBE-4C40-4CAB-8247-660AB5E8A15C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C5921C-6CFB-4FA2-93FF-1368B6B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71230C-09FD-448A-89F9-E182AD4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B60F2-E2A9-43F8-8495-282B94D9C8D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33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90452A5-31BC-4444-8522-D4AC2FB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F178A-7642-4795-9DD2-C50141B4744B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44B7784-1838-4E22-94B8-504706C1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039C56-17A0-4D95-ABD7-CF44B265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35888-7164-4D81-A0DE-54ECDD7E84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4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7C1407-28FB-424A-8BD7-5D378B6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9A23-7FF3-4C60-BBFD-CF9DCCD29BA7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38800E-749A-4D98-9420-2C481D24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943B18-1EE9-423B-88CD-C1AE15DD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C1AC6-44B0-4A12-A399-AFB2AAAD8E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87B1FD-488C-4975-B141-4B1B1A0D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89C5-64AC-4039-AA25-32012D69DC57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5659F0-0A6A-4CE6-B260-90B172AD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EEE463-5DF6-44AB-8B7E-04485A54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6EA68-1634-4629-A23D-514B9DF3F04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90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7AFE44-6B94-47B7-B691-C79EB617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FA11-386B-45BA-BAB7-CC2997FBE7A7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7546DE-7E3D-438C-ADA7-3DA1C015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AEB253-EC55-4DBB-90DD-24157DD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63F95-A741-4B48-ACC6-33502D4A4D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8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181267-7951-4A2B-A34D-69FB672075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B9E278-F1ED-4153-9D04-FCC286783D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F713-7D00-4107-8D4F-3914BC342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D2CC68-23A5-42A2-BA39-7094CF510A81}" type="datetimeFigureOut">
              <a:rPr lang="en-GB"/>
              <a:pPr>
                <a:defRPr/>
              </a:pPr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8B0D-9907-45C1-95C8-DE102E96B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A0A2-8769-4DA1-9186-8DC894B94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DF76F5B-0D1A-4B7B-9F64-4DAB73C15A1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ACBE7E-9F67-4BF1-8E01-BB5D6B80EFD5}"/>
              </a:ext>
            </a:extLst>
          </p:cNvPr>
          <p:cNvSpPr/>
          <p:nvPr/>
        </p:nvSpPr>
        <p:spPr>
          <a:xfrm>
            <a:off x="3448158" y="1227092"/>
            <a:ext cx="5688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SE211 - Projekat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53462-35BA-4FAE-851F-B4868C3096D3}"/>
              </a:ext>
            </a:extLst>
          </p:cNvPr>
          <p:cNvSpPr/>
          <p:nvPr/>
        </p:nvSpPr>
        <p:spPr>
          <a:xfrm>
            <a:off x="7013037" y="8579362"/>
            <a:ext cx="5626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Jovan Vujović 3860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7744-F0D5-45A6-9A62-C514F7CB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Selenium testiranje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CA4-D457-4BF6-B5E6-07FACA18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4815059" cy="6188075"/>
          </a:xfrm>
        </p:spPr>
        <p:txBody>
          <a:bodyPr/>
          <a:lstStyle/>
          <a:p>
            <a:r>
              <a:rPr lang="sr-Latn-RS" dirty="0"/>
              <a:t>Jedan od selenium testova: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omogućio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lakši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razvoj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softvera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pitanju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softveru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Selenium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funkcioniše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mogućnost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snimimo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izvrši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pokrenemo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854B2-7319-4449-9720-159C628510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2400" y="1337310"/>
            <a:ext cx="5943600" cy="74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AA341-C5DD-4E47-AED5-509596881D8C}"/>
              </a:ext>
            </a:extLst>
          </p:cNvPr>
          <p:cNvSpPr/>
          <p:nvPr/>
        </p:nvSpPr>
        <p:spPr>
          <a:xfrm>
            <a:off x="4185360" y="4415135"/>
            <a:ext cx="4634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Hvala na pažnji!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9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D24A-C6D0-4CD7-807A-D938731B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Korisnički zahtevi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85611-D18A-4149-BB38-369E716B62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57" y="2701627"/>
            <a:ext cx="10555867" cy="563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110-C8B0-4920-B446-13B05BC6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Use case dijagram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E91-D972-4D1F-8E22-7F7F00EB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99F16-B7C2-4C25-975B-C142E7272B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6648" y="3077733"/>
            <a:ext cx="6771503" cy="5226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02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268-8E29-42DC-A6F3-040D274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2" y="519113"/>
            <a:ext cx="11217275" cy="1885950"/>
          </a:xfrm>
        </p:spPr>
        <p:txBody>
          <a:bodyPr/>
          <a:lstStyle/>
          <a:p>
            <a:r>
              <a:rPr lang="sr-Latn-RS" b="1" dirty="0"/>
              <a:t>Baza podataka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C2D660-3516-46B2-93F7-AC084A613D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045" y="2572436"/>
            <a:ext cx="7608288" cy="6188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78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B461-E561-40B7-8A3B-B1541D3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Klasni model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B309E-5178-4696-A22E-64F948FA1E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83" y="2597150"/>
            <a:ext cx="9416635" cy="6188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6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A8EB-9F81-4476-8214-260B4FCA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Izgled aplikacije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8873-1E5F-4187-B6E3-159CEF94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57" y="2621864"/>
            <a:ext cx="11217275" cy="6188075"/>
          </a:xfrm>
        </p:spPr>
        <p:txBody>
          <a:bodyPr/>
          <a:lstStyle/>
          <a:p>
            <a:r>
              <a:rPr lang="sr-Latn-RS" dirty="0"/>
              <a:t>Login strana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F72CD-AE04-4553-B3D0-D4A89E1356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757" y="3231025"/>
            <a:ext cx="8806292" cy="3750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08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676C-37F4-4DE8-97ED-21F00592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Izgled aplikacije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2046-601C-4327-B923-8173E34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Welcome pages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E4D5B-1D03-4BFB-B065-B832BC669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1" y="3502231"/>
            <a:ext cx="11217275" cy="239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50BD0-8B6E-4B19-A5D4-D673B1040C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3762" y="6482483"/>
            <a:ext cx="11217274" cy="24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9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BED7-4041-442A-8298-D549566B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Izgled aplikacije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6F05-A15D-4EFB-A42F-037030AF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Administracija kupca (primer)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C3CD3-50CF-4581-9894-7BFE29CBB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4918" y="1282827"/>
            <a:ext cx="6111081" cy="262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8A2-FC62-4C57-B6ED-E6F7AF3057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3762" y="4047395"/>
            <a:ext cx="5943600" cy="262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A442F-53C1-4254-BD9D-98283CF4FC1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54811" y="6868128"/>
            <a:ext cx="6391188" cy="236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28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2FA-DD30-4EFB-A6F2-C992E51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Korišćenje alata FindBugs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3013-3E87-4A09-BD85-C6E852F8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Svih 5 bugova koji su pronadjeni su vezani za getere, setere i constructore koji sadrže Date tip podataka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Prioritet bugova: </a:t>
            </a:r>
          </a:p>
          <a:p>
            <a:endParaRPr lang="sr-Latn-RS" dirty="0"/>
          </a:p>
          <a:p>
            <a:r>
              <a:rPr lang="sr-Latn-RS" dirty="0"/>
              <a:t>Kod koji je doveo do bug-ova: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027FC-FCF7-4BFF-9141-78A7BD7CDB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9316" y="3514887"/>
            <a:ext cx="10766167" cy="168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23533-2765-48A4-BBC1-7DBE6B41A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4844" y="5545084"/>
            <a:ext cx="405511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4C0EA-0DCD-4099-8560-D9CF1DC291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1366" y="7078381"/>
            <a:ext cx="8097109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Korisnički zahtevi</vt:lpstr>
      <vt:lpstr>Use case dijagram</vt:lpstr>
      <vt:lpstr>Baza podataka</vt:lpstr>
      <vt:lpstr>Klasni model</vt:lpstr>
      <vt:lpstr>Izgled aplikacije</vt:lpstr>
      <vt:lpstr>Izgled aplikacije</vt:lpstr>
      <vt:lpstr>Izgled aplikacije</vt:lpstr>
      <vt:lpstr>Korišćenje alata FindBugs</vt:lpstr>
      <vt:lpstr>Selenium testiranje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Deepak Malhotra</dc:creator>
  <cp:lastModifiedBy>Jovan Vujovic</cp:lastModifiedBy>
  <cp:revision>5</cp:revision>
  <dcterms:created xsi:type="dcterms:W3CDTF">2017-05-08T10:38:44Z</dcterms:created>
  <dcterms:modified xsi:type="dcterms:W3CDTF">2020-07-03T09:36:25Z</dcterms:modified>
</cp:coreProperties>
</file>