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4670" autoAdjust="0"/>
  </p:normalViewPr>
  <p:slideViewPr>
    <p:cSldViewPr snapToGrid="0">
      <p:cViewPr varScale="1">
        <p:scale>
          <a:sx n="60" d="100"/>
          <a:sy n="60" d="100"/>
        </p:scale>
        <p:origin x="72" y="1170"/>
      </p:cViewPr>
      <p:guideLst/>
    </p:cSldViewPr>
  </p:slideViewPr>
  <p:outlineViewPr>
    <p:cViewPr>
      <p:scale>
        <a:sx n="33" d="100"/>
        <a:sy n="33" d="100"/>
      </p:scale>
      <p:origin x="0" y="-3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van Vujovic" userId="fef3a068a8c2b1de" providerId="LiveId" clId="{4987310C-F669-4A31-B84D-E2054EFDE5E6}"/>
    <pc:docChg chg="undo redo custSel addSld modSld">
      <pc:chgData name="Jovan Vujovic" userId="fef3a068a8c2b1de" providerId="LiveId" clId="{4987310C-F669-4A31-B84D-E2054EFDE5E6}" dt="2021-01-18T22:11:34.493" v="211" actId="1076"/>
      <pc:docMkLst>
        <pc:docMk/>
      </pc:docMkLst>
      <pc:sldChg chg="modSp mod">
        <pc:chgData name="Jovan Vujovic" userId="fef3a068a8c2b1de" providerId="LiveId" clId="{4987310C-F669-4A31-B84D-E2054EFDE5E6}" dt="2021-01-18T21:38:23.612" v="25" actId="20577"/>
        <pc:sldMkLst>
          <pc:docMk/>
          <pc:sldMk cId="3212591851" sldId="268"/>
        </pc:sldMkLst>
        <pc:spChg chg="mod">
          <ac:chgData name="Jovan Vujovic" userId="fef3a068a8c2b1de" providerId="LiveId" clId="{4987310C-F669-4A31-B84D-E2054EFDE5E6}" dt="2021-01-18T21:38:23.612" v="25" actId="20577"/>
          <ac:spMkLst>
            <pc:docMk/>
            <pc:sldMk cId="3212591851" sldId="268"/>
            <ac:spMk id="2" creationId="{BD678C30-77B5-429E-9692-328EB0A176A8}"/>
          </ac:spMkLst>
        </pc:spChg>
      </pc:sldChg>
      <pc:sldChg chg="addSp delSp modSp new mod">
        <pc:chgData name="Jovan Vujovic" userId="fef3a068a8c2b1de" providerId="LiveId" clId="{4987310C-F669-4A31-B84D-E2054EFDE5E6}" dt="2021-01-18T21:59:18.618" v="62" actId="14100"/>
        <pc:sldMkLst>
          <pc:docMk/>
          <pc:sldMk cId="2217157281" sldId="271"/>
        </pc:sldMkLst>
        <pc:spChg chg="mod">
          <ac:chgData name="Jovan Vujovic" userId="fef3a068a8c2b1de" providerId="LiveId" clId="{4987310C-F669-4A31-B84D-E2054EFDE5E6}" dt="2021-01-18T21:44:22.306" v="46" actId="20577"/>
          <ac:spMkLst>
            <pc:docMk/>
            <pc:sldMk cId="2217157281" sldId="271"/>
            <ac:spMk id="2" creationId="{1BB0002B-9DA4-46AD-B71C-94CD22DBBBDC}"/>
          </ac:spMkLst>
        </pc:spChg>
        <pc:spChg chg="del mod">
          <ac:chgData name="Jovan Vujovic" userId="fef3a068a8c2b1de" providerId="LiveId" clId="{4987310C-F669-4A31-B84D-E2054EFDE5E6}" dt="2021-01-18T21:55:49.572" v="59" actId="478"/>
          <ac:spMkLst>
            <pc:docMk/>
            <pc:sldMk cId="2217157281" sldId="271"/>
            <ac:spMk id="3" creationId="{60E09791-4FD5-461D-BB59-DC9649219AB2}"/>
          </ac:spMkLst>
        </pc:spChg>
        <pc:picChg chg="add mod">
          <ac:chgData name="Jovan Vujovic" userId="fef3a068a8c2b1de" providerId="LiveId" clId="{4987310C-F669-4A31-B84D-E2054EFDE5E6}" dt="2021-01-18T21:55:48.071" v="58" actId="14100"/>
          <ac:picMkLst>
            <pc:docMk/>
            <pc:sldMk cId="2217157281" sldId="271"/>
            <ac:picMk id="5" creationId="{511887AD-C685-4E5E-A818-41CFE509B4CE}"/>
          </ac:picMkLst>
        </pc:picChg>
        <pc:picChg chg="add mod">
          <ac:chgData name="Jovan Vujovic" userId="fef3a068a8c2b1de" providerId="LiveId" clId="{4987310C-F669-4A31-B84D-E2054EFDE5E6}" dt="2021-01-18T21:59:18.618" v="62" actId="14100"/>
          <ac:picMkLst>
            <pc:docMk/>
            <pc:sldMk cId="2217157281" sldId="271"/>
            <ac:picMk id="7" creationId="{71440F83-6D2D-448A-8B6D-467ECCFA5A9E}"/>
          </ac:picMkLst>
        </pc:picChg>
      </pc:sldChg>
      <pc:sldChg chg="addSp delSp modSp new mod">
        <pc:chgData name="Jovan Vujovic" userId="fef3a068a8c2b1de" providerId="LiveId" clId="{4987310C-F669-4A31-B84D-E2054EFDE5E6}" dt="2021-01-18T22:01:40.007" v="74" actId="14100"/>
        <pc:sldMkLst>
          <pc:docMk/>
          <pc:sldMk cId="3234135659" sldId="272"/>
        </pc:sldMkLst>
        <pc:spChg chg="del">
          <ac:chgData name="Jovan Vujovic" userId="fef3a068a8c2b1de" providerId="LiveId" clId="{4987310C-F669-4A31-B84D-E2054EFDE5E6}" dt="2021-01-18T22:00:22.084" v="64" actId="478"/>
          <ac:spMkLst>
            <pc:docMk/>
            <pc:sldMk cId="3234135659" sldId="272"/>
            <ac:spMk id="2" creationId="{A6DD2DC6-9305-4A8C-85FF-13DFBAFBE679}"/>
          </ac:spMkLst>
        </pc:spChg>
        <pc:spChg chg="del">
          <ac:chgData name="Jovan Vujovic" userId="fef3a068a8c2b1de" providerId="LiveId" clId="{4987310C-F669-4A31-B84D-E2054EFDE5E6}" dt="2021-01-18T22:00:23.283" v="65" actId="478"/>
          <ac:spMkLst>
            <pc:docMk/>
            <pc:sldMk cId="3234135659" sldId="272"/>
            <ac:spMk id="3" creationId="{68503996-37DE-4EB7-96EE-5FC23CC56EDD}"/>
          </ac:spMkLst>
        </pc:spChg>
        <pc:picChg chg="add mod">
          <ac:chgData name="Jovan Vujovic" userId="fef3a068a8c2b1de" providerId="LiveId" clId="{4987310C-F669-4A31-B84D-E2054EFDE5E6}" dt="2021-01-18T22:00:44.842" v="70" actId="1076"/>
          <ac:picMkLst>
            <pc:docMk/>
            <pc:sldMk cId="3234135659" sldId="272"/>
            <ac:picMk id="5" creationId="{8C298CE4-DD46-4033-A9B0-4752A7A4E4F1}"/>
          </ac:picMkLst>
        </pc:picChg>
        <pc:picChg chg="add mod">
          <ac:chgData name="Jovan Vujovic" userId="fef3a068a8c2b1de" providerId="LiveId" clId="{4987310C-F669-4A31-B84D-E2054EFDE5E6}" dt="2021-01-18T22:01:40.007" v="74" actId="14100"/>
          <ac:picMkLst>
            <pc:docMk/>
            <pc:sldMk cId="3234135659" sldId="272"/>
            <ac:picMk id="7" creationId="{77BD5142-A311-4052-9A9C-A13E2CE9E17C}"/>
          </ac:picMkLst>
        </pc:picChg>
      </pc:sldChg>
      <pc:sldChg chg="addSp delSp modSp new mod">
        <pc:chgData name="Jovan Vujovic" userId="fef3a068a8c2b1de" providerId="LiveId" clId="{4987310C-F669-4A31-B84D-E2054EFDE5E6}" dt="2021-01-18T22:05:51.611" v="106" actId="14100"/>
        <pc:sldMkLst>
          <pc:docMk/>
          <pc:sldMk cId="4057784299" sldId="273"/>
        </pc:sldMkLst>
        <pc:spChg chg="mod">
          <ac:chgData name="Jovan Vujovic" userId="fef3a068a8c2b1de" providerId="LiveId" clId="{4987310C-F669-4A31-B84D-E2054EFDE5E6}" dt="2021-01-18T22:05:44.567" v="102" actId="1076"/>
          <ac:spMkLst>
            <pc:docMk/>
            <pc:sldMk cId="4057784299" sldId="273"/>
            <ac:spMk id="2" creationId="{25261335-3CC5-4E58-B4A6-08313CDE2C7F}"/>
          </ac:spMkLst>
        </pc:spChg>
        <pc:spChg chg="del">
          <ac:chgData name="Jovan Vujovic" userId="fef3a068a8c2b1de" providerId="LiveId" clId="{4987310C-F669-4A31-B84D-E2054EFDE5E6}" dt="2021-01-18T22:05:21.906" v="96" actId="478"/>
          <ac:spMkLst>
            <pc:docMk/>
            <pc:sldMk cId="4057784299" sldId="273"/>
            <ac:spMk id="3" creationId="{25A00EB2-1645-4315-9E99-6CAC5B541A12}"/>
          </ac:spMkLst>
        </pc:spChg>
        <pc:picChg chg="add mod">
          <ac:chgData name="Jovan Vujovic" userId="fef3a068a8c2b1de" providerId="LiveId" clId="{4987310C-F669-4A31-B84D-E2054EFDE5E6}" dt="2021-01-18T22:05:51.611" v="106" actId="14100"/>
          <ac:picMkLst>
            <pc:docMk/>
            <pc:sldMk cId="4057784299" sldId="273"/>
            <ac:picMk id="5" creationId="{72FA4F0C-FB09-4949-98D6-6D7C5610F05C}"/>
          </ac:picMkLst>
        </pc:picChg>
        <pc:picChg chg="add mod">
          <ac:chgData name="Jovan Vujovic" userId="fef3a068a8c2b1de" providerId="LiveId" clId="{4987310C-F669-4A31-B84D-E2054EFDE5E6}" dt="2021-01-18T22:05:49.521" v="105" actId="1076"/>
          <ac:picMkLst>
            <pc:docMk/>
            <pc:sldMk cId="4057784299" sldId="273"/>
            <ac:picMk id="7" creationId="{053ED037-E14A-45FB-BEBD-BE2F260873D0}"/>
          </ac:picMkLst>
        </pc:picChg>
      </pc:sldChg>
      <pc:sldChg chg="addSp delSp modSp new mod">
        <pc:chgData name="Jovan Vujovic" userId="fef3a068a8c2b1de" providerId="LiveId" clId="{4987310C-F669-4A31-B84D-E2054EFDE5E6}" dt="2021-01-18T22:07:33.550" v="131" actId="14100"/>
        <pc:sldMkLst>
          <pc:docMk/>
          <pc:sldMk cId="4172848268" sldId="274"/>
        </pc:sldMkLst>
        <pc:spChg chg="del">
          <ac:chgData name="Jovan Vujovic" userId="fef3a068a8c2b1de" providerId="LiveId" clId="{4987310C-F669-4A31-B84D-E2054EFDE5E6}" dt="2021-01-18T22:06:04.714" v="108" actId="478"/>
          <ac:spMkLst>
            <pc:docMk/>
            <pc:sldMk cId="4172848268" sldId="274"/>
            <ac:spMk id="2" creationId="{41BC1BF8-8FD0-4689-A01B-BA9496C99A53}"/>
          </ac:spMkLst>
        </pc:spChg>
        <pc:spChg chg="del">
          <ac:chgData name="Jovan Vujovic" userId="fef3a068a8c2b1de" providerId="LiveId" clId="{4987310C-F669-4A31-B84D-E2054EFDE5E6}" dt="2021-01-18T22:06:05.508" v="109" actId="478"/>
          <ac:spMkLst>
            <pc:docMk/>
            <pc:sldMk cId="4172848268" sldId="274"/>
            <ac:spMk id="3" creationId="{082F0E81-17BF-47FC-8EA2-4F13E9E6475D}"/>
          </ac:spMkLst>
        </pc:spChg>
        <pc:picChg chg="add mod ord">
          <ac:chgData name="Jovan Vujovic" userId="fef3a068a8c2b1de" providerId="LiveId" clId="{4987310C-F669-4A31-B84D-E2054EFDE5E6}" dt="2021-01-18T22:07:33.550" v="131" actId="14100"/>
          <ac:picMkLst>
            <pc:docMk/>
            <pc:sldMk cId="4172848268" sldId="274"/>
            <ac:picMk id="5" creationId="{BF1F01BB-7015-4781-8B98-7B5366DF6021}"/>
          </ac:picMkLst>
        </pc:picChg>
        <pc:picChg chg="add mod">
          <ac:chgData name="Jovan Vujovic" userId="fef3a068a8c2b1de" providerId="LiveId" clId="{4987310C-F669-4A31-B84D-E2054EFDE5E6}" dt="2021-01-18T22:07:20.533" v="128" actId="1076"/>
          <ac:picMkLst>
            <pc:docMk/>
            <pc:sldMk cId="4172848268" sldId="274"/>
            <ac:picMk id="7" creationId="{824A38E7-1CBD-4F6B-AE72-D6DDBB8B70D9}"/>
          </ac:picMkLst>
        </pc:picChg>
      </pc:sldChg>
      <pc:sldChg chg="addSp delSp modSp new mod">
        <pc:chgData name="Jovan Vujovic" userId="fef3a068a8c2b1de" providerId="LiveId" clId="{4987310C-F669-4A31-B84D-E2054EFDE5E6}" dt="2021-01-18T22:11:02.868" v="177" actId="1076"/>
        <pc:sldMkLst>
          <pc:docMk/>
          <pc:sldMk cId="1025696424" sldId="275"/>
        </pc:sldMkLst>
        <pc:spChg chg="mod">
          <ac:chgData name="Jovan Vujovic" userId="fef3a068a8c2b1de" providerId="LiveId" clId="{4987310C-F669-4A31-B84D-E2054EFDE5E6}" dt="2021-01-18T22:10:25.262" v="151" actId="20577"/>
          <ac:spMkLst>
            <pc:docMk/>
            <pc:sldMk cId="1025696424" sldId="275"/>
            <ac:spMk id="2" creationId="{7F27214B-0301-4F01-BC02-EA9E7B86D03C}"/>
          </ac:spMkLst>
        </pc:spChg>
        <pc:spChg chg="add del mod">
          <ac:chgData name="Jovan Vujovic" userId="fef3a068a8c2b1de" providerId="LiveId" clId="{4987310C-F669-4A31-B84D-E2054EFDE5E6}" dt="2021-01-18T22:10:53.270" v="172" actId="20577"/>
          <ac:spMkLst>
            <pc:docMk/>
            <pc:sldMk cId="1025696424" sldId="275"/>
            <ac:spMk id="3" creationId="{BF8740DE-B560-4158-9EA4-B18964333819}"/>
          </ac:spMkLst>
        </pc:spChg>
        <pc:picChg chg="add mod">
          <ac:chgData name="Jovan Vujovic" userId="fef3a068a8c2b1de" providerId="LiveId" clId="{4987310C-F669-4A31-B84D-E2054EFDE5E6}" dt="2021-01-18T22:10:50.260" v="159"/>
          <ac:picMkLst>
            <pc:docMk/>
            <pc:sldMk cId="1025696424" sldId="275"/>
            <ac:picMk id="4" creationId="{E19D81DD-377B-4EDF-83A8-C2A709842FC6}"/>
          </ac:picMkLst>
        </pc:picChg>
        <pc:picChg chg="add mod">
          <ac:chgData name="Jovan Vujovic" userId="fef3a068a8c2b1de" providerId="LiveId" clId="{4987310C-F669-4A31-B84D-E2054EFDE5E6}" dt="2021-01-18T22:11:02.868" v="177" actId="1076"/>
          <ac:picMkLst>
            <pc:docMk/>
            <pc:sldMk cId="1025696424" sldId="275"/>
            <ac:picMk id="5" creationId="{638EEBCA-0BE9-4789-B80D-EDBF5DC20825}"/>
          </ac:picMkLst>
        </pc:picChg>
      </pc:sldChg>
      <pc:sldChg chg="addSp delSp modSp new mod">
        <pc:chgData name="Jovan Vujovic" userId="fef3a068a8c2b1de" providerId="LiveId" clId="{4987310C-F669-4A31-B84D-E2054EFDE5E6}" dt="2021-01-18T22:11:34.493" v="211" actId="1076"/>
        <pc:sldMkLst>
          <pc:docMk/>
          <pc:sldMk cId="4153527642" sldId="276"/>
        </pc:sldMkLst>
        <pc:spChg chg="del">
          <ac:chgData name="Jovan Vujovic" userId="fef3a068a8c2b1de" providerId="LiveId" clId="{4987310C-F669-4A31-B84D-E2054EFDE5E6}" dt="2021-01-18T22:11:11.012" v="179" actId="478"/>
          <ac:spMkLst>
            <pc:docMk/>
            <pc:sldMk cId="4153527642" sldId="276"/>
            <ac:spMk id="2" creationId="{4DACB85B-E250-44E9-A253-693AB9FD7115}"/>
          </ac:spMkLst>
        </pc:spChg>
        <pc:spChg chg="mod">
          <ac:chgData name="Jovan Vujovic" userId="fef3a068a8c2b1de" providerId="LiveId" clId="{4987310C-F669-4A31-B84D-E2054EFDE5E6}" dt="2021-01-18T22:11:19.579" v="205" actId="20577"/>
          <ac:spMkLst>
            <pc:docMk/>
            <pc:sldMk cId="4153527642" sldId="276"/>
            <ac:spMk id="3" creationId="{306FA947-BB0A-4757-B979-F16E0C19EBAF}"/>
          </ac:spMkLst>
        </pc:spChg>
        <pc:picChg chg="add mod">
          <ac:chgData name="Jovan Vujovic" userId="fef3a068a8c2b1de" providerId="LiveId" clId="{4987310C-F669-4A31-B84D-E2054EFDE5E6}" dt="2021-01-18T22:11:34.493" v="211" actId="1076"/>
          <ac:picMkLst>
            <pc:docMk/>
            <pc:sldMk cId="4153527642" sldId="276"/>
            <ac:picMk id="4" creationId="{0D582381-F624-4D4D-82DC-9CFA214F583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sr-Latn-RS" dirty="0"/>
            <a:t>Ne postoji trenutni sistem koji koristi firma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sr-Latn-RS" dirty="0"/>
            <a:t>Poručivanje proizvoda se vrši preko telefona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sr-Latn-RS" dirty="0"/>
            <a:t>Celokupna</a:t>
          </a:r>
          <a:r>
            <a:rPr lang="sr-Latn-RS" baseline="0" dirty="0"/>
            <a:t> administracija se vrši na papiru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r-Latn-RS" sz="1600" kern="1200" dirty="0"/>
            <a:t>Ne postoji trenutni sistem koji koristi firma</a:t>
          </a:r>
          <a:endParaRPr lang="en-US" sz="1600" kern="1200" dirty="0"/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r-Latn-RS" sz="1600" kern="1200" dirty="0"/>
            <a:t>Poručivanje proizvoda se vrši preko telefona</a:t>
          </a:r>
          <a:endParaRPr lang="en-US" sz="16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r-Latn-RS" sz="1600" kern="1200" dirty="0"/>
            <a:t>Celokupna</a:t>
          </a:r>
          <a:r>
            <a:rPr lang="sr-Latn-RS" sz="1600" kern="1200" baseline="0" dirty="0"/>
            <a:t> administracija se vrši na papiru</a:t>
          </a:r>
          <a:endParaRPr lang="en-US" sz="16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sr-Latn-RS" sz="4400" dirty="0">
                <a:solidFill>
                  <a:schemeClr val="tx1"/>
                </a:solidFill>
              </a:rPr>
              <a:t>SE322 – Prezentacija projekta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 algn="r">
              <a:spcAft>
                <a:spcPts val="600"/>
              </a:spcAft>
            </a:pPr>
            <a:r>
              <a:rPr lang="sr-Latn-RS" dirty="0">
                <a:solidFill>
                  <a:schemeClr val="tx1"/>
                </a:solidFill>
              </a:rPr>
              <a:t>Student:</a:t>
            </a:r>
          </a:p>
          <a:p>
            <a:pPr algn="r">
              <a:spcAft>
                <a:spcPts val="600"/>
              </a:spcAft>
            </a:pPr>
            <a:r>
              <a:rPr lang="sr-Latn-RS" dirty="0">
                <a:solidFill>
                  <a:schemeClr val="tx1"/>
                </a:solidFill>
              </a:rPr>
              <a:t>Jovan Vujović 3860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CCF4-94D4-4BD6-890A-9D08C0B4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Use</a:t>
            </a:r>
            <a:r>
              <a:rPr lang="sr-Latn-RS" dirty="0"/>
              <a:t> </a:t>
            </a:r>
            <a:r>
              <a:rPr lang="sr-Latn-RS" dirty="0" err="1"/>
              <a:t>case</a:t>
            </a:r>
            <a:r>
              <a:rPr lang="sr-Latn-RS" dirty="0"/>
              <a:t> dijagram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EDA4B-DB12-42A5-8B94-54258C84DF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98031" y="1724528"/>
            <a:ext cx="7595937" cy="449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3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5345-A2A6-4C1E-8ADE-F06D503B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47" y="286007"/>
            <a:ext cx="6456947" cy="1371600"/>
          </a:xfrm>
        </p:spPr>
        <p:txBody>
          <a:bodyPr/>
          <a:lstStyle/>
          <a:p>
            <a:r>
              <a:rPr lang="sr-Latn-RS" dirty="0"/>
              <a:t>Katalog poslovnih pravila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3FBA5-D7C2-4947-89CD-69290DF5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2" y="1657607"/>
            <a:ext cx="5478379" cy="4557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DA3DB-50F0-4CD6-9B66-83AD56D5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94" y="512720"/>
            <a:ext cx="4900864" cy="583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002B-9DA4-46AD-B71C-94CD22DB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Funkcionalni zahtevi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887AD-C685-4E5E-A818-41CFE509B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4194"/>
            <a:ext cx="6603177" cy="2172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440F83-6D2D-448A-8B6D-467ECCFA5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4347160"/>
            <a:ext cx="6603177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5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298CE4-DD46-4033-A9B0-4752A7A4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21" y="762250"/>
            <a:ext cx="6910890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D5142-A311-4052-9A9C-A13E2CE9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21" y="2525128"/>
            <a:ext cx="6910890" cy="35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3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1335-3CC5-4E58-B4A6-08313CDE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5367"/>
            <a:ext cx="10058400" cy="1371600"/>
          </a:xfrm>
        </p:spPr>
        <p:txBody>
          <a:bodyPr/>
          <a:lstStyle/>
          <a:p>
            <a:r>
              <a:rPr lang="sr-Latn-RS" dirty="0"/>
              <a:t>Atributi kvaliteta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A4F0C-FB09-4949-98D6-6D7C5610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196397"/>
            <a:ext cx="6534149" cy="237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3ED037-E14A-45FB-BEBD-BE2F2608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810015"/>
            <a:ext cx="65341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84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4A38E7-1CBD-4F6B-AE72-D6DDBB8B7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23" y="487654"/>
            <a:ext cx="5638049" cy="5550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F01BB-7015-4781-8B98-7B5366DF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63" y="487654"/>
            <a:ext cx="6106714" cy="25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4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14B-0301-4F01-BC02-EA9E7B86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Dodatni dijagrami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40DE-B560-4158-9EA4-B1896433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Baza podataka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EEBCA-0BE9-4789-B80D-EDBF5DC208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170" y="2521077"/>
            <a:ext cx="7007693" cy="3431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5696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A947-BB0A-4757-B979-F16E0C19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41684"/>
            <a:ext cx="10058400" cy="5311060"/>
          </a:xfrm>
        </p:spPr>
        <p:txBody>
          <a:bodyPr/>
          <a:lstStyle/>
          <a:p>
            <a:r>
              <a:rPr lang="sr-Latn-RS" dirty="0" err="1"/>
              <a:t>Activity</a:t>
            </a:r>
            <a:r>
              <a:rPr lang="sr-Latn-RS" dirty="0"/>
              <a:t> dijagram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82381-F624-4D4D-82DC-9CFA214F58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8695" y="1304288"/>
            <a:ext cx="8614609" cy="4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2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sr-Latn-RS" dirty="0"/>
              <a:t>Informacioni sistem firme „Trgovina Vujović“</a:t>
            </a:r>
            <a:endParaRPr lang="en-US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75112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FE68-E380-4458-A74E-FADD23D5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5F52-1265-4BCE-B9BB-7DBFE53CA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Velikoprodaja prehrambenih proizvoda za kolače, ukrašavanje torti i slično</a:t>
            </a:r>
          </a:p>
          <a:p>
            <a:r>
              <a:rPr lang="sr-Latn-RS" dirty="0"/>
              <a:t>Prodaja dobara se vrši preko telefona i ručnog upisivanja porudžbina i faktura</a:t>
            </a:r>
          </a:p>
          <a:p>
            <a:r>
              <a:rPr lang="sr-Latn-RS" dirty="0"/>
              <a:t>Radnici pakuju proizvode u pakete i šalju brzom poštom</a:t>
            </a:r>
          </a:p>
          <a:p>
            <a:r>
              <a:rPr lang="sr-Latn-RS" dirty="0"/>
              <a:t>Administracija se radi ručno preko papira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9BAA7-00A8-48E6-8999-F8653FB0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616" y="2941056"/>
            <a:ext cx="2652584" cy="3100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34C914-CBE7-405E-B103-724413FA5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471" y="3823304"/>
            <a:ext cx="4001529" cy="2218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399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0E45-A859-4BBD-8EDE-BAE0F93C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Poslovni zahtevi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9606-EB3F-4D78-831A-18BCF4E1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Treba da obezbedi veću kontrolu poslovanja i da podrži automatizovano obavljanje važnih poslovnih procesa</a:t>
            </a:r>
          </a:p>
          <a:p>
            <a:r>
              <a:rPr lang="sr-Latn-R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Problemi:</a:t>
            </a: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sr-Latn-R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Administracija porudžbina obavlja se ručno i u papirnoj formi što je neefikasno i podložno ljudskoj grešci</a:t>
            </a:r>
            <a:endParaRPr lang="en-US" sz="1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r-Latn-R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Administracija proizvoda obavlja se ručno i u papirnoj formi što je neefikasno i podložno ljudskoj grešci</a:t>
            </a:r>
            <a:endParaRPr lang="en-US" sz="1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r-Latn-R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Administracija korisnika obavlja se ručno i u papirnoj formi što je neefikasno i podložno ljudskoj grešci</a:t>
            </a:r>
            <a:endParaRPr lang="en-US" sz="1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r-Latn-R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Pregled proizvoda od strane kupca ne postoji već im radnici u firmi proizvode predstavljaju preko telefona ili šalju slike preko mail-a</a:t>
            </a:r>
            <a:endParaRPr lang="en-US" sz="1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r-Latn-R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Kupovanje proizvoda je svedeno na kupovinu preko telefona ili mail-a</a:t>
            </a:r>
            <a:endParaRPr lang="en-US" sz="1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r-Latn-R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Ne postoje svi finansijski izveštaji nego se rade ručno kada je to potrebno</a:t>
            </a:r>
            <a:endParaRPr lang="en-US" sz="1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7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B3C5-656F-4E8C-ABFB-A25CE6D40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53979"/>
            <a:ext cx="5317958" cy="5198765"/>
          </a:xfrm>
        </p:spPr>
        <p:txBody>
          <a:bodyPr/>
          <a:lstStyle/>
          <a:p>
            <a:r>
              <a:rPr lang="sr-Latn-RS" dirty="0"/>
              <a:t>Poslovni ciljevi: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AA2FF-9DAC-4E70-B74C-BB44920D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94384"/>
            <a:ext cx="5317958" cy="3057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95C7E8-7BBE-4366-B16E-E25EA4E7E779}"/>
              </a:ext>
            </a:extLst>
          </p:cNvPr>
          <p:cNvSpPr txBox="1"/>
          <p:nvPr/>
        </p:nvSpPr>
        <p:spPr>
          <a:xfrm>
            <a:off x="6561219" y="2707030"/>
            <a:ext cx="508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Poslovni rizici: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D00AF-5435-4FDB-9D84-E72099636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20" y="3353361"/>
            <a:ext cx="5085347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1C3D-A51D-4BE3-9251-E4C05FBF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Glavne karakteristike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E666DE-911C-45AB-8FA9-9D2A5BD0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4194"/>
            <a:ext cx="6195889" cy="40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8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AA35-1565-4625-9BB1-CEDFDBED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Opseg izdanja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CE103-E5F6-49CE-AF44-B67786CE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80434"/>
            <a:ext cx="6601326" cy="399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9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2345-B9F0-4217-8F7A-F6089ACD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Profili zainteresovanih strana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CA32C-0A91-4604-8A76-6FDE6451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4194"/>
            <a:ext cx="8495259" cy="396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8C30-77B5-429E-9692-328EB0A1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Korisnički zahtevi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1826B-C6CB-4AA5-89E5-91B5E0D18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8715448" cy="4001595"/>
          </a:xfrm>
        </p:spPr>
      </p:pic>
    </p:spTree>
    <p:extLst>
      <p:ext uri="{BB962C8B-B14F-4D97-AF65-F5344CB8AC3E}">
        <p14:creationId xmlns:p14="http://schemas.microsoft.com/office/powerpoint/2010/main" val="3212591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{8F602E0A-E4AE-4127-A1D5-EEA5F751D00B}tf78438558_win32</Template>
  <TotalTime>111</TotalTime>
  <Words>215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Garamond</vt:lpstr>
      <vt:lpstr>SavonVTI</vt:lpstr>
      <vt:lpstr>SE322 – Prezentacija projekta</vt:lpstr>
      <vt:lpstr>Informacioni sistem firme „Trgovina Vujović“</vt:lpstr>
      <vt:lpstr>Opis sistema</vt:lpstr>
      <vt:lpstr>Poslovni zahtevi</vt:lpstr>
      <vt:lpstr>PowerPoint Presentation</vt:lpstr>
      <vt:lpstr>Glavne karakteristike</vt:lpstr>
      <vt:lpstr>Opseg izdanja</vt:lpstr>
      <vt:lpstr>Profili zainteresovanih strana</vt:lpstr>
      <vt:lpstr>Korisnički zahtevi</vt:lpstr>
      <vt:lpstr>Use case dijagram</vt:lpstr>
      <vt:lpstr>Katalog poslovnih pravila</vt:lpstr>
      <vt:lpstr>Funkcionalni zahtevi</vt:lpstr>
      <vt:lpstr>PowerPoint Presentation</vt:lpstr>
      <vt:lpstr>Atributi kvaliteta</vt:lpstr>
      <vt:lpstr>PowerPoint Presentation</vt:lpstr>
      <vt:lpstr>Dodatni dijagrami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SE322 – Prezentacija projekta</dc:title>
  <dc:creator>Jovan Vujovic</dc:creator>
  <cp:lastModifiedBy>Jovan Vujovic</cp:lastModifiedBy>
  <cp:revision>9</cp:revision>
  <dcterms:created xsi:type="dcterms:W3CDTF">2021-01-18T20:17:18Z</dcterms:created>
  <dcterms:modified xsi:type="dcterms:W3CDTF">2021-01-18T22:11:35Z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