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78876" autoAdjust="0"/>
  </p:normalViewPr>
  <p:slideViewPr>
    <p:cSldViewPr>
      <p:cViewPr varScale="1">
        <p:scale>
          <a:sx n="60" d="100"/>
          <a:sy n="60" d="100"/>
        </p:scale>
        <p:origin x="10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Modify Variable Point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2017.08.31</a:t>
            </a:r>
          </a:p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Cash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Cashwalk</a:t>
            </a:r>
            <a:r>
              <a:rPr lang="en-US" altLang="ko-KR" dirty="0"/>
              <a:t> </a:t>
            </a:r>
            <a:r>
              <a:rPr lang="ko-KR" altLang="en-US" dirty="0"/>
              <a:t>앱을 </a:t>
            </a:r>
            <a:r>
              <a:rPr lang="en-US" altLang="ko-KR" dirty="0" err="1"/>
              <a:t>apktool</a:t>
            </a:r>
            <a:r>
              <a:rPr lang="ko-KR" altLang="en-US" dirty="0"/>
              <a:t>을 이용하여 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코드로 변환</a:t>
            </a:r>
            <a:endParaRPr lang="en-US" altLang="ko-KR" dirty="0"/>
          </a:p>
          <a:p>
            <a:r>
              <a:rPr lang="en-US" altLang="ko-KR" dirty="0"/>
              <a:t>Dex2jar </a:t>
            </a:r>
            <a:r>
              <a:rPr lang="ko-KR" altLang="en-US" dirty="0"/>
              <a:t>를 이용하여 </a:t>
            </a:r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/>
              <a:t>파일 추출</a:t>
            </a:r>
            <a:endParaRPr lang="en-US" altLang="ko-KR" dirty="0"/>
          </a:p>
          <a:p>
            <a:r>
              <a:rPr lang="en-US" altLang="ko-KR" dirty="0" err="1"/>
              <a:t>Jd_gui</a:t>
            </a:r>
            <a:r>
              <a:rPr lang="ko-KR" altLang="en-US" dirty="0"/>
              <a:t>를 이용하여 </a:t>
            </a:r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 err="1"/>
              <a:t>열어보기</a:t>
            </a:r>
            <a:endParaRPr lang="en-US" altLang="ko-KR" dirty="0"/>
          </a:p>
          <a:p>
            <a:r>
              <a:rPr lang="en-US" altLang="ko-KR" dirty="0" err="1"/>
              <a:t>onResume</a:t>
            </a:r>
            <a:r>
              <a:rPr lang="en-US" altLang="ko-KR" dirty="0"/>
              <a:t>() </a:t>
            </a:r>
            <a:r>
              <a:rPr lang="ko-KR" altLang="en-US" dirty="0"/>
              <a:t>함수에서 </a:t>
            </a:r>
            <a:r>
              <a:rPr lang="ko-KR" altLang="en-US" dirty="0" err="1"/>
              <a:t>의심가는</a:t>
            </a:r>
            <a:r>
              <a:rPr lang="ko-KR" altLang="en-US" dirty="0"/>
              <a:t> 변수 발견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6909F2-0625-495F-9E83-9DD7EF8F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675364"/>
            <a:ext cx="6968216" cy="26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41A10-6297-408F-A2AE-DB1E74C4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Cash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5F894-D881-476E-B145-ADC02151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Sharedpreferences</a:t>
            </a:r>
            <a:r>
              <a:rPr lang="ko-KR" altLang="en-US" dirty="0"/>
              <a:t> 내용 확인 위해 </a:t>
            </a:r>
            <a:r>
              <a:rPr lang="en-US" altLang="ko-KR" dirty="0" err="1"/>
              <a:t>adb</a:t>
            </a:r>
            <a:r>
              <a:rPr lang="en-US" altLang="ko-KR" dirty="0"/>
              <a:t> pull</a:t>
            </a:r>
            <a:r>
              <a:rPr lang="ko-KR" altLang="en-US" dirty="0"/>
              <a:t>로 가져옴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CB3895-1762-46EA-83F5-FDCBB644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2856"/>
            <a:ext cx="5591955" cy="2600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617365-0598-40EB-B782-9CBBC9E1A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3" y="2132856"/>
            <a:ext cx="52299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076C-B269-4BFE-ABC3-2DE3FF5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Cash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24A61-1796-4E6A-98DC-835FC1EF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내용을 바꿔볼까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실패</a:t>
            </a:r>
            <a:endParaRPr lang="en-US" altLang="ko-KR" dirty="0"/>
          </a:p>
          <a:p>
            <a:pPr lvl="1"/>
            <a:r>
              <a:rPr lang="ko-KR" altLang="en-US" dirty="0"/>
              <a:t>다른 클래스에 확인하는 부분이 있겠군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F3A5-4C3D-4F5E-BBBE-97257D71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4" y="2204864"/>
            <a:ext cx="743053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0AC9-3443-4C6A-9FE7-0B44875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Cash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22B73-C847-4EEA-A804-04CAA125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</a:t>
            </a:r>
            <a:r>
              <a:rPr lang="ko-KR" altLang="en-US" dirty="0"/>
              <a:t>라는 변수가 있는 </a:t>
            </a:r>
            <a:r>
              <a:rPr lang="en-US" altLang="ko-KR" dirty="0"/>
              <a:t>class</a:t>
            </a:r>
            <a:r>
              <a:rPr lang="ko-KR" altLang="en-US" dirty="0"/>
              <a:t>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EC6130-364A-45CA-9167-8D624CFB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1" y="2068547"/>
            <a:ext cx="4067743" cy="3772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855716-3C8D-4900-A9ED-8FDDB6B17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68547"/>
            <a:ext cx="280074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C95A-C64B-42DF-8D8F-4D45900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B6F57-467E-46C7-947F-DD646A1D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</a:t>
            </a:r>
            <a:r>
              <a:rPr lang="ko-KR" altLang="en-US" dirty="0"/>
              <a:t>조작 가능한 방법 찾기</a:t>
            </a:r>
            <a:endParaRPr lang="en-US" altLang="ko-KR" dirty="0"/>
          </a:p>
          <a:p>
            <a:pPr lvl="1"/>
            <a:r>
              <a:rPr lang="ko-KR" altLang="en-US" dirty="0"/>
              <a:t>변수 초기 선언 시 값 변환</a:t>
            </a:r>
            <a:endParaRPr lang="en-US" altLang="ko-KR" dirty="0"/>
          </a:p>
          <a:p>
            <a:pPr lvl="1"/>
            <a:r>
              <a:rPr lang="en-US" altLang="ko-KR" dirty="0"/>
              <a:t>Count class</a:t>
            </a:r>
            <a:r>
              <a:rPr lang="ko-KR" altLang="en-US" dirty="0"/>
              <a:t>의 방식을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문제 발견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잠금 화면에서 인터넷 실행 후 </a:t>
            </a:r>
            <a:r>
              <a:rPr lang="en-US" altLang="ko-KR" dirty="0"/>
              <a:t>google play </a:t>
            </a:r>
            <a:r>
              <a:rPr lang="ko-KR" altLang="en-US" dirty="0"/>
              <a:t>접속 후 앱 설치 시 잠금 화면 해제하지 않고도 앱이 설치됨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323025"/>
      </p:ext>
    </p:extLst>
  </p:cSld>
  <p:clrMapOvr>
    <a:masterClrMapping/>
  </p:clrMapOvr>
</p:sld>
</file>

<file path=ppt/theme/theme1.xml><?xml version="1.0" encoding="utf-8"?>
<a:theme xmlns:a="http://schemas.openxmlformats.org/drawingml/2006/main" name="hi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2034</TotalTime>
  <Words>114</Words>
  <Application>Microsoft Office PowerPoint</Application>
  <PresentationFormat>와이드스크린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 3</vt:lpstr>
      <vt:lpstr>hit_template</vt:lpstr>
      <vt:lpstr>Modify Variable Point</vt:lpstr>
      <vt:lpstr>Finding Cash Variable</vt:lpstr>
      <vt:lpstr>Finding Cash Variable</vt:lpstr>
      <vt:lpstr>Finding Cash Variable</vt:lpstr>
      <vt:lpstr>Finding Cash Variable</vt:lpstr>
      <vt:lpstr>다음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&amp; 2</dc:title>
  <dc:creator>SeungjunHa</dc:creator>
  <dc:description>powerpoint template for lecture</dc:description>
  <cp:lastModifiedBy>김영지</cp:lastModifiedBy>
  <cp:revision>33</cp:revision>
  <dcterms:created xsi:type="dcterms:W3CDTF">2017-06-07T17:08:37Z</dcterms:created>
  <dcterms:modified xsi:type="dcterms:W3CDTF">2017-08-31T05:58:18Z</dcterms:modified>
  <cp:category>lecture</cp:category>
</cp:coreProperties>
</file>