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3" r:id="rId4"/>
    <p:sldId id="261" r:id="rId5"/>
    <p:sldId id="264" r:id="rId6"/>
    <p:sldId id="262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 autoAdjust="0"/>
  </p:normalViewPr>
  <p:slideViewPr>
    <p:cSldViewPr>
      <p:cViewPr varScale="1">
        <p:scale>
          <a:sx n="60" d="100"/>
          <a:sy n="60" d="100"/>
        </p:scale>
        <p:origin x="10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25726-7F58-4528-90C7-69A74CB868DC}" type="datetimeFigureOut">
              <a:rPr lang="ko-KR" altLang="en-US" smtClean="0"/>
              <a:pPr/>
              <a:t>2017-09-21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D4D04-4A61-411B-BBAE-54D2679421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9845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0B645-06CD-4A9D-BFEE-3EC6DFD0FEAA}" type="datetimeFigureOut">
              <a:rPr lang="ko-KR" altLang="en-US" smtClean="0"/>
              <a:pPr/>
              <a:t>2017-09-21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AE961-6D49-49E0-BDC6-8706E988AA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473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600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327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263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926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4400" b="1" cap="none" spc="100" baseline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 b="1" cap="none" spc="0" baseline="0">
                <a:ln w="1016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>
            <a:normAutofit/>
          </a:bodyPr>
          <a:lstStyle>
            <a:lvl1pPr marL="0" indent="0">
              <a:buNone/>
              <a:defRPr lang="en-US" altLang="ko-KR" sz="2400" b="0" kern="1200" cap="none" spc="0" baseline="0" dirty="0" smtClean="0">
                <a:ln w="1016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00" y="273600"/>
            <a:ext cx="10980000" cy="1144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400" y="1549781"/>
            <a:ext cx="540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400" y="2505074"/>
            <a:ext cx="540000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8400" y="1549781"/>
            <a:ext cx="540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8400" y="2477173"/>
            <a:ext cx="540000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7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700" dirty="0">
              <a:solidFill>
                <a:srgbClr val="FF33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97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75775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75775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261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609600" y="1602000"/>
            <a:ext cx="10953749" cy="230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609600" y="4000504"/>
            <a:ext cx="10953749" cy="230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alphaModFix amt="8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1" y="6114328"/>
            <a:ext cx="1342800" cy="720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76" y="5953840"/>
            <a:ext cx="2670048" cy="8595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9" r:id="rId5"/>
    <p:sldLayoutId id="2147483654" r:id="rId6"/>
    <p:sldLayoutId id="2147483655" r:id="rId7"/>
    <p:sldLayoutId id="2147483658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100" baseline="0">
          <a:ln w="17780" cmpd="sng">
            <a:solidFill>
              <a:srgbClr val="FFFFFF"/>
            </a:solidFill>
            <a:prstDash val="solid"/>
            <a:miter lim="800000"/>
          </a:ln>
          <a:solidFill>
            <a:schemeClr val="tx1">
              <a:lumMod val="85000"/>
              <a:lumOff val="15000"/>
            </a:schemeClr>
          </a:solidFill>
          <a:effectLst>
            <a:outerShdw blurRad="50800" algn="tl" rotWithShape="0">
              <a:srgbClr val="000000"/>
            </a:outerShdw>
          </a:effectLst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1" hangingPunct="1">
        <a:spcBef>
          <a:spcPts val="0"/>
        </a:spcBef>
        <a:spcAft>
          <a:spcPts val="900"/>
        </a:spcAft>
        <a:buClr>
          <a:srgbClr val="FF3300"/>
        </a:buClr>
        <a:buSzPct val="70000"/>
        <a:buFont typeface="Wingdings 3" pitchFamily="18" charset="2"/>
        <a:buChar char="u"/>
        <a:defRPr sz="2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40000" indent="-252000" algn="l" defTabSz="914400" rtl="0" eaLnBrk="1" latinLnBrk="1" hangingPunct="1">
        <a:spcBef>
          <a:spcPts val="0"/>
        </a:spcBef>
        <a:spcAft>
          <a:spcPts val="900"/>
        </a:spcAft>
        <a:buClr>
          <a:srgbClr val="FF0000"/>
        </a:buClr>
        <a:buSzPct val="100000"/>
        <a:buFont typeface="Symbol" panose="05050102010706020507" pitchFamily="18" charset="2"/>
        <a:buChar char="°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10000" indent="-252000" algn="l" defTabSz="914400" rtl="0" eaLnBrk="1" latinLnBrk="1" hangingPunct="1">
        <a:spcBef>
          <a:spcPts val="0"/>
        </a:spcBef>
        <a:spcAft>
          <a:spcPts val="900"/>
        </a:spcAft>
        <a:buClr>
          <a:srgbClr val="00B050"/>
        </a:buClr>
        <a:buFont typeface="Symbol" panose="05050102010706020507" pitchFamily="18" charset="2"/>
        <a:buChar char="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80000" indent="-252000" algn="l" defTabSz="914400" rtl="0" eaLnBrk="1" latinLnBrk="1" hangingPunct="1">
        <a:spcBef>
          <a:spcPts val="0"/>
        </a:spcBef>
        <a:spcAft>
          <a:spcPts val="900"/>
        </a:spcAft>
        <a:buClr>
          <a:srgbClr val="FF0000"/>
        </a:buClr>
        <a:buSzPct val="100000"/>
        <a:buFont typeface="Cambria Math" panose="02040503050406030204" pitchFamily="18" charset="0"/>
        <a:buChar char="∘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368000" indent="-252000" algn="l" defTabSz="914400" rtl="0" eaLnBrk="1" latinLnBrk="1" hangingPunct="1">
        <a:spcBef>
          <a:spcPts val="0"/>
        </a:spcBef>
        <a:spcAft>
          <a:spcPts val="900"/>
        </a:spcAft>
        <a:buClr>
          <a:srgbClr val="00B050"/>
        </a:buClr>
        <a:buFont typeface="Symbol" panose="05050102010706020507" pitchFamily="18" charset="2"/>
        <a:buChar char="°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Point </a:t>
            </a:r>
            <a:r>
              <a:rPr lang="ko-KR" altLang="en-US" dirty="0"/>
              <a:t>변조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Youngji</a:t>
            </a:r>
            <a:r>
              <a:rPr lang="en-US" altLang="ko-KR" dirty="0"/>
              <a:t> Kim</a:t>
            </a:r>
          </a:p>
          <a:p>
            <a:r>
              <a:rPr lang="en-US" altLang="ko-KR" dirty="0"/>
              <a:t>2017.09.21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Pre..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E20540-30C5-4CF7-8361-138AF701F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6" y="1600200"/>
            <a:ext cx="4325216" cy="19563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6E8530F-4AD7-4B31-AA3B-F3F8EF0C4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936" y="1607925"/>
            <a:ext cx="4029075" cy="1304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30654B-7316-47FC-A53A-BFCE11DE916C}"/>
              </a:ext>
            </a:extLst>
          </p:cNvPr>
          <p:cNvSpPr txBox="1"/>
          <p:nvPr/>
        </p:nvSpPr>
        <p:spPr>
          <a:xfrm>
            <a:off x="609600" y="3585266"/>
            <a:ext cx="500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com\</a:t>
            </a:r>
            <a:r>
              <a:rPr lang="en-US" altLang="ko-KR" dirty="0" err="1"/>
              <a:t>cashwalk</a:t>
            </a:r>
            <a:r>
              <a:rPr lang="en-US" altLang="ko-KR" dirty="0"/>
              <a:t>\</a:t>
            </a:r>
            <a:r>
              <a:rPr lang="en-US" altLang="ko-KR" dirty="0" err="1"/>
              <a:t>cashwalk</a:t>
            </a:r>
            <a:r>
              <a:rPr lang="en-US" altLang="ko-KR" dirty="0"/>
              <a:t>\ </a:t>
            </a:r>
            <a:r>
              <a:rPr lang="en-US" altLang="ko-KR" dirty="0" err="1"/>
              <a:t>shopactivity.class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1B4F63-09D8-47F3-882D-009A9AF18A39}"/>
              </a:ext>
            </a:extLst>
          </p:cNvPr>
          <p:cNvSpPr txBox="1"/>
          <p:nvPr/>
        </p:nvSpPr>
        <p:spPr>
          <a:xfrm>
            <a:off x="5519936" y="3095412"/>
            <a:ext cx="49503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&lt;com\</a:t>
            </a:r>
            <a:r>
              <a:rPr lang="en-US" altLang="ko-KR" dirty="0" err="1"/>
              <a:t>cashwalk</a:t>
            </a:r>
            <a:r>
              <a:rPr lang="en-US" altLang="ko-KR" dirty="0"/>
              <a:t>\</a:t>
            </a:r>
            <a:r>
              <a:rPr lang="en-US" altLang="ko-KR" dirty="0" err="1"/>
              <a:t>cashwalk</a:t>
            </a:r>
            <a:r>
              <a:rPr lang="en-US" altLang="ko-KR" dirty="0"/>
              <a:t>\</a:t>
            </a:r>
            <a:r>
              <a:rPr lang="en-US" altLang="ko-KR" dirty="0" err="1"/>
              <a:t>R.class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R.class</a:t>
            </a:r>
            <a:endParaRPr lang="en-US" altLang="ko-KR" dirty="0"/>
          </a:p>
          <a:p>
            <a:r>
              <a:rPr lang="ko-KR" altLang="en-US" dirty="0"/>
              <a:t>프로젝트 빌드 실행 시</a:t>
            </a:r>
            <a:endParaRPr lang="en-US" altLang="ko-KR" dirty="0"/>
          </a:p>
          <a:p>
            <a:r>
              <a:rPr lang="ko-KR" altLang="en-US" dirty="0"/>
              <a:t>프로젝트 </a:t>
            </a:r>
            <a:r>
              <a:rPr lang="ko-KR" altLang="en-US" dirty="0" err="1"/>
              <a:t>클린</a:t>
            </a:r>
            <a:r>
              <a:rPr lang="ko-KR" altLang="en-US" dirty="0"/>
              <a:t> 실행 시</a:t>
            </a:r>
            <a:endParaRPr lang="en-US" altLang="ko-KR" dirty="0"/>
          </a:p>
          <a:p>
            <a:r>
              <a:rPr lang="ko-KR" altLang="en-US" dirty="0"/>
              <a:t>레이아웃의 </a:t>
            </a:r>
            <a:r>
              <a:rPr lang="en-US" altLang="ko-KR" dirty="0"/>
              <a:t>.xml</a:t>
            </a:r>
            <a:r>
              <a:rPr lang="ko-KR" altLang="en-US" dirty="0"/>
              <a:t>을 수정 후 저장했을 시 등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자동으로 리소스 </a:t>
            </a:r>
            <a:r>
              <a:rPr lang="en-US" altLang="ko-KR" dirty="0"/>
              <a:t>ID</a:t>
            </a:r>
            <a:r>
              <a:rPr lang="ko-KR" altLang="en-US" dirty="0"/>
              <a:t>들을 </a:t>
            </a:r>
            <a:r>
              <a:rPr lang="en-US" altLang="ko-KR" dirty="0"/>
              <a:t>class</a:t>
            </a:r>
            <a:r>
              <a:rPr lang="ko-KR" altLang="en-US" dirty="0"/>
              <a:t>로 </a:t>
            </a:r>
            <a:r>
              <a:rPr lang="ko-KR" altLang="en-US" dirty="0" err="1"/>
              <a:t>만들어줌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D1402-399B-415A-9349-96DDE1F3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Point.smali</a:t>
            </a:r>
            <a:r>
              <a:rPr lang="en-US" altLang="ko-KR" dirty="0"/>
              <a:t> </a:t>
            </a:r>
            <a:r>
              <a:rPr lang="ko-KR" altLang="en-US" dirty="0"/>
              <a:t>바꾸기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2A0FD-F3DA-48C1-8917-BFDC33485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AF8777-5DD8-40EA-BB3E-999698845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11869"/>
            <a:ext cx="2847975" cy="14192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E70E0C-CF81-4868-9513-0A4F151FB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28" y="1568747"/>
            <a:ext cx="55340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0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User.smali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3445A3C0-1937-4030-BE8A-92D340252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757" y="5461354"/>
            <a:ext cx="4286848" cy="48584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1B4F63-09D8-47F3-882D-009A9AF18A39}"/>
              </a:ext>
            </a:extLst>
          </p:cNvPr>
          <p:cNvSpPr txBox="1"/>
          <p:nvPr/>
        </p:nvSpPr>
        <p:spPr>
          <a:xfrm>
            <a:off x="204820" y="5751513"/>
            <a:ext cx="488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&lt;com\</a:t>
            </a:r>
            <a:r>
              <a:rPr lang="en-US" altLang="ko-KR" dirty="0" err="1"/>
              <a:t>cashwalk</a:t>
            </a:r>
            <a:r>
              <a:rPr lang="en-US" altLang="ko-KR" dirty="0"/>
              <a:t>\</a:t>
            </a:r>
            <a:r>
              <a:rPr lang="en-US" altLang="ko-KR" dirty="0" err="1"/>
              <a:t>cashwalk</a:t>
            </a:r>
            <a:r>
              <a:rPr lang="en-US" altLang="ko-KR" dirty="0"/>
              <a:t>\model\</a:t>
            </a:r>
            <a:r>
              <a:rPr lang="en-US" altLang="ko-KR" dirty="0" err="1"/>
              <a:t>User.class</a:t>
            </a:r>
            <a:r>
              <a:rPr lang="en-US" altLang="ko-KR" dirty="0"/>
              <a:t>&gt;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69664B5-C976-42C0-86E6-4FBCB05C1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888" y="497676"/>
            <a:ext cx="3762900" cy="490606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6C51E8B-9CBC-439C-8277-9D07D1432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442" y="1417638"/>
            <a:ext cx="3314700" cy="43338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4BD64F1-EFC5-4799-B591-88679D167E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81" y="2612889"/>
            <a:ext cx="4496427" cy="9716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2ACAB5A-6E94-4AC9-8720-8A1B06F6E35F}"/>
              </a:ext>
            </a:extLst>
          </p:cNvPr>
          <p:cNvSpPr txBox="1"/>
          <p:nvPr/>
        </p:nvSpPr>
        <p:spPr>
          <a:xfrm>
            <a:off x="8164270" y="4432616"/>
            <a:ext cx="3772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앱이 </a:t>
            </a:r>
            <a:r>
              <a:rPr lang="ko-KR" altLang="en-US" dirty="0" err="1"/>
              <a:t>중지됨ㅠㅠ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User</a:t>
            </a:r>
            <a:r>
              <a:rPr lang="ko-KR" altLang="en-US" dirty="0">
                <a:sym typeface="Wingdings" panose="05000000000000000000" pitchFamily="2" charset="2"/>
              </a:rPr>
              <a:t>를 확인하는 부분이 있을까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어디일까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233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SharedPreferences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96BD6E-20C4-485B-A0F9-0BBBC84F6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getInt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SharedPreferences</a:t>
            </a:r>
            <a:r>
              <a:rPr lang="ko-KR" altLang="en-US" dirty="0"/>
              <a:t> 에서 값을 자꾸 가져옴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그렇다면 </a:t>
            </a:r>
            <a:r>
              <a:rPr lang="en-US" altLang="ko-KR" dirty="0">
                <a:sym typeface="Wingdings" panose="05000000000000000000" pitchFamily="2" charset="2"/>
              </a:rPr>
              <a:t>xml</a:t>
            </a:r>
            <a:r>
              <a:rPr lang="ko-KR" altLang="en-US" dirty="0">
                <a:sym typeface="Wingdings" panose="05000000000000000000" pitchFamily="2" charset="2"/>
              </a:rPr>
              <a:t>에 넣는 부분은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함수 </a:t>
            </a:r>
            <a:r>
              <a:rPr lang="en-US" altLang="ko-KR" dirty="0" err="1">
                <a:sym typeface="Wingdings" panose="05000000000000000000" pitchFamily="2" charset="2"/>
              </a:rPr>
              <a:t>putInt</a:t>
            </a:r>
            <a:r>
              <a:rPr lang="en-US" altLang="ko-KR" dirty="0">
                <a:sym typeface="Wingdings" panose="05000000000000000000" pitchFamily="2" charset="2"/>
              </a:rPr>
              <a:t>(“POINT”, …)</a:t>
            </a:r>
            <a:r>
              <a:rPr lang="ko-KR" altLang="en-US" dirty="0">
                <a:sym typeface="Wingdings" panose="05000000000000000000" pitchFamily="2" charset="2"/>
              </a:rPr>
              <a:t>를 찾아야 한다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8EA273-A542-47A1-9CBE-75B98223C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60" y="1596552"/>
            <a:ext cx="5991225" cy="857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C5CAC8-2801-4CB5-AA26-7D5379E28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488" y="3789040"/>
            <a:ext cx="3746534" cy="2088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2B5E4E-4D1B-4F96-AF79-1C184F5353A3}"/>
              </a:ext>
            </a:extLst>
          </p:cNvPr>
          <p:cNvSpPr txBox="1"/>
          <p:nvPr/>
        </p:nvSpPr>
        <p:spPr>
          <a:xfrm>
            <a:off x="4943872" y="4365104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Sensor</a:t>
            </a:r>
            <a:r>
              <a:rPr lang="ko-KR" altLang="en-US" dirty="0"/>
              <a:t> 존재 </a:t>
            </a:r>
            <a:r>
              <a:rPr lang="en-US" altLang="ko-KR" dirty="0"/>
              <a:t>-&gt; step</a:t>
            </a:r>
            <a:r>
              <a:rPr lang="ko-KR" altLang="en-US" dirty="0"/>
              <a:t>에 넣음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F71274-DDE2-4A8C-9775-F3B8C573FD01}"/>
              </a:ext>
            </a:extLst>
          </p:cNvPr>
          <p:cNvSpPr txBox="1"/>
          <p:nvPr/>
        </p:nvSpPr>
        <p:spPr>
          <a:xfrm>
            <a:off x="4927698" y="5125834"/>
            <a:ext cx="378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Consume,</a:t>
            </a:r>
            <a:r>
              <a:rPr lang="ko-KR" altLang="en-US" dirty="0"/>
              <a:t> </a:t>
            </a:r>
            <a:r>
              <a:rPr lang="en-US" altLang="ko-KR" dirty="0"/>
              <a:t>refresh, </a:t>
            </a:r>
            <a:r>
              <a:rPr lang="en-US" altLang="ko-KR" dirty="0" err="1"/>
              <a:t>onResume</a:t>
            </a:r>
            <a:r>
              <a:rPr lang="en-US" altLang="ko-KR" dirty="0"/>
              <a:t>(step)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CFE778-0629-4F61-AD61-4D2EBBFDD176}"/>
              </a:ext>
            </a:extLst>
          </p:cNvPr>
          <p:cNvSpPr txBox="1"/>
          <p:nvPr/>
        </p:nvSpPr>
        <p:spPr>
          <a:xfrm>
            <a:off x="4944284" y="5491372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키</a:t>
            </a:r>
            <a:r>
              <a:rPr lang="en-US" altLang="ko-KR" dirty="0"/>
              <a:t>, </a:t>
            </a:r>
            <a:r>
              <a:rPr lang="ko-KR" altLang="en-US" dirty="0"/>
              <a:t>몸무게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17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8727-6769-4340-813D-D79ACC25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SharedPreferences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997815-D85D-4033-975B-92C55F18C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D6ADD6-D8A9-4EFD-8D41-F692F4D2D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1102022"/>
            <a:ext cx="10277475" cy="5705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409BA5-F137-41F1-AD2C-D5303A942247}"/>
              </a:ext>
            </a:extLst>
          </p:cNvPr>
          <p:cNvSpPr txBox="1"/>
          <p:nvPr/>
        </p:nvSpPr>
        <p:spPr>
          <a:xfrm>
            <a:off x="9405908" y="1112728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MainActivity.class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02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211C2-24E5-48F4-81FD-CA9D0286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앞으로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3AB9D1-076D-46C3-9B66-4D7B23ED2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putInt</a:t>
            </a:r>
            <a:r>
              <a:rPr lang="en-US" altLang="ko-KR" dirty="0"/>
              <a:t> </a:t>
            </a:r>
            <a:r>
              <a:rPr lang="ko-KR" altLang="en-US" dirty="0"/>
              <a:t>부분 찾아서 </a:t>
            </a:r>
            <a:r>
              <a:rPr lang="ko-KR" altLang="en-US" dirty="0" err="1"/>
              <a:t>바꿔보기</a:t>
            </a:r>
            <a:endParaRPr lang="en-US" altLang="ko-KR" dirty="0"/>
          </a:p>
          <a:p>
            <a:r>
              <a:rPr lang="en-US" altLang="ko-KR" dirty="0"/>
              <a:t>Sensor </a:t>
            </a:r>
            <a:r>
              <a:rPr lang="ko-KR" altLang="en-US" dirty="0"/>
              <a:t>있는 부분 </a:t>
            </a:r>
            <a:r>
              <a:rPr lang="en-US" altLang="ko-KR" dirty="0"/>
              <a:t>step </a:t>
            </a:r>
            <a:r>
              <a:rPr lang="ko-KR" altLang="en-US" dirty="0" err="1"/>
              <a:t>바꿔보기</a:t>
            </a:r>
            <a:endParaRPr lang="en-US" altLang="ko-KR" dirty="0"/>
          </a:p>
          <a:p>
            <a:r>
              <a:rPr lang="ko-KR" altLang="en-US" dirty="0"/>
              <a:t>추천인 등록하기 </a:t>
            </a:r>
            <a:r>
              <a:rPr lang="en-US" altLang="ko-KR" dirty="0"/>
              <a:t>(</a:t>
            </a:r>
            <a:r>
              <a:rPr lang="en-US" altLang="ko-KR" dirty="0" err="1"/>
              <a:t>User.class</a:t>
            </a:r>
            <a:r>
              <a:rPr lang="ko-KR" altLang="en-US" dirty="0"/>
              <a:t>의 </a:t>
            </a:r>
            <a:r>
              <a:rPr lang="en-US" altLang="ko-KR"/>
              <a:t>recommender)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985202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owerpoint">
      <a:majorFont>
        <a:latin typeface="Calisto MT"/>
        <a:ea typeface="바른바탕2 M"/>
        <a:cs typeface=""/>
      </a:majorFont>
      <a:minorFont>
        <a:latin typeface="Georgia"/>
        <a:ea typeface="아리따-돋움(TTF)-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t [읽기 전용]" id="{0A2BC96D-2612-4DC0-97A5-61A710F18E9D}" vid="{96C35499-5F42-4A86-937A-2AB0E1013C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hit_template</Template>
  <TotalTime>1584</TotalTime>
  <Words>152</Words>
  <Application>Microsoft Office PowerPoint</Application>
  <PresentationFormat>와이드스크린</PresentationFormat>
  <Paragraphs>33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8" baseType="lpstr">
      <vt:lpstr>맑은 고딕</vt:lpstr>
      <vt:lpstr>바른바탕2 M</vt:lpstr>
      <vt:lpstr>아리따-돋움(TTF)-Medium</vt:lpstr>
      <vt:lpstr>Arial</vt:lpstr>
      <vt:lpstr>Calisto MT</vt:lpstr>
      <vt:lpstr>Cambria Math</vt:lpstr>
      <vt:lpstr>Georgia</vt:lpstr>
      <vt:lpstr>Symbol</vt:lpstr>
      <vt:lpstr>Wingdings</vt:lpstr>
      <vt:lpstr>Wingdings 3</vt:lpstr>
      <vt:lpstr>lecture</vt:lpstr>
      <vt:lpstr>Point 변조</vt:lpstr>
      <vt:lpstr>Pre..</vt:lpstr>
      <vt:lpstr>Point.smali 바꾸기</vt:lpstr>
      <vt:lpstr>User.smali</vt:lpstr>
      <vt:lpstr>SharedPreferences</vt:lpstr>
      <vt:lpstr>SharedPreferences</vt:lpstr>
      <vt:lpstr>앞으로</vt:lpstr>
    </vt:vector>
  </TitlesOfParts>
  <Company>Sungkyunkwan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김영지</dc:creator>
  <dc:description>powerpoint template for lecture</dc:description>
  <cp:lastModifiedBy>김영지</cp:lastModifiedBy>
  <cp:revision>15</cp:revision>
  <dcterms:created xsi:type="dcterms:W3CDTF">2017-06-29T14:50:26Z</dcterms:created>
  <dcterms:modified xsi:type="dcterms:W3CDTF">2017-09-21T07:41:10Z</dcterms:modified>
  <cp:category>lecture</cp:category>
</cp:coreProperties>
</file>