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66" r:id="rId4"/>
    <p:sldId id="272" r:id="rId5"/>
    <p:sldId id="269" r:id="rId6"/>
    <p:sldId id="270" r:id="rId7"/>
    <p:sldId id="274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 autoAdjust="0"/>
  </p:normalViewPr>
  <p:slideViewPr>
    <p:cSldViewPr>
      <p:cViewPr varScale="1">
        <p:scale>
          <a:sx n="102" d="100"/>
          <a:sy n="102" d="100"/>
        </p:scale>
        <p:origin x="138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5726-7F58-4528-90C7-69A74CB868DC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4D04-4A61-411B-BBAE-54D2679421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84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B645-06CD-4A9D-BFEE-3EC6DFD0FEAA}" type="datetimeFigureOut">
              <a:rPr lang="ko-KR" altLang="en-US" smtClean="0"/>
              <a:pPr/>
              <a:t>2017-10-12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AE961-6D49-49E0-BDC6-8706E988AA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7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 cap="none" spc="100" baseline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 b="1" cap="none" spc="0" baseline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lang="en-US" altLang="ko-KR" sz="2400" b="0" kern="1200" cap="none" spc="0" baseline="0" dirty="0" smtClean="0">
                <a:ln w="1016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00" y="273600"/>
            <a:ext cx="10980000" cy="1144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400" y="2505074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400" y="1549781"/>
            <a:ext cx="540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400" y="2477173"/>
            <a:ext cx="540000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7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7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7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577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6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09600" y="1602000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4000504"/>
            <a:ext cx="10953749" cy="230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FF33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20539" y="1"/>
            <a:ext cx="57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 </a:t>
            </a:r>
            <a:fld id="{097D091B-770E-4455-BA0E-23AF646852C1}" type="slidenum">
              <a:rPr lang="ko-KR" altLang="en-US" sz="800" smtClean="0">
                <a:solidFill>
                  <a:srgbClr val="FF3300"/>
                </a:solidFill>
                <a:latin typeface="+mn-lt"/>
              </a:rPr>
              <a:pPr algn="r"/>
              <a:t>‹#›</a:t>
            </a:fld>
            <a:r>
              <a:rPr lang="ko-KR" altLang="en-US" sz="800" dirty="0">
                <a:solidFill>
                  <a:srgbClr val="FF3300"/>
                </a:solidFill>
                <a:latin typeface="+mn-lt"/>
              </a:rPr>
              <a:t> </a:t>
            </a:r>
            <a:r>
              <a:rPr lang="en-US" altLang="ko-KR" sz="800" dirty="0">
                <a:solidFill>
                  <a:srgbClr val="FF3300"/>
                </a:solidFill>
                <a:latin typeface="+mn-lt"/>
              </a:rPr>
              <a:t>-</a:t>
            </a:r>
            <a:endParaRPr lang="ko-KR" altLang="en-US" sz="800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1" y="6114328"/>
            <a:ext cx="1342800" cy="72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5953840"/>
            <a:ext cx="2670048" cy="859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4" r:id="rId6"/>
    <p:sldLayoutId id="2147483655" r:id="rId7"/>
    <p:sldLayoutId id="214748365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100" baseline="0">
          <a:ln w="17780" cmpd="sng">
            <a:solidFill>
              <a:srgbClr val="FFFFFF"/>
            </a:solidFill>
            <a:prstDash val="solid"/>
            <a:miter lim="800000"/>
          </a:ln>
          <a:solidFill>
            <a:schemeClr val="tx1">
              <a:lumMod val="85000"/>
              <a:lumOff val="15000"/>
            </a:schemeClr>
          </a:solidFill>
          <a:effectLst>
            <a:outerShdw blurRad="50800" algn="tl" rotWithShape="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1" hangingPunct="1">
        <a:spcBef>
          <a:spcPts val="0"/>
        </a:spcBef>
        <a:spcAft>
          <a:spcPts val="900"/>
        </a:spcAft>
        <a:buClr>
          <a:srgbClr val="FF3300"/>
        </a:buClr>
        <a:buSzPct val="70000"/>
        <a:buFont typeface="Wingdings 3" pitchFamily="18" charset="2"/>
        <a:buChar char="u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Symbol" panose="05050102010706020507" pitchFamily="18" charset="2"/>
        <a:buChar char="°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1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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80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FF0000"/>
        </a:buClr>
        <a:buSzPct val="100000"/>
        <a:buFont typeface="Cambria Math" panose="02040503050406030204" pitchFamily="18" charset="0"/>
        <a:buChar char="∘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68000" indent="-252000" algn="l" defTabSz="914400" rtl="0" eaLnBrk="1" latinLnBrk="1" hangingPunct="1">
        <a:spcBef>
          <a:spcPts val="0"/>
        </a:spcBef>
        <a:spcAft>
          <a:spcPts val="900"/>
        </a:spcAft>
        <a:buClr>
          <a:srgbClr val="00B050"/>
        </a:buClr>
        <a:buFont typeface="Symbol" panose="05050102010706020507" pitchFamily="18" charset="2"/>
        <a:buChar char="°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걸음수</a:t>
            </a:r>
            <a:r>
              <a:rPr lang="en-US" altLang="ko-KR" dirty="0"/>
              <a:t> </a:t>
            </a:r>
            <a:r>
              <a:rPr lang="ko-KR" altLang="en-US" dirty="0"/>
              <a:t>변조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Youngji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2017.10.12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27808-3565-4FE3-8AA9-B00F460F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걸음수</a:t>
            </a:r>
            <a:r>
              <a:rPr lang="ko-KR" altLang="en-US" dirty="0"/>
              <a:t> 변조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677D4-3A73-4A95-BF62-F2C71DD9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Nox</a:t>
            </a:r>
            <a:r>
              <a:rPr lang="en-US" altLang="ko-KR" dirty="0"/>
              <a:t> </a:t>
            </a:r>
            <a:r>
              <a:rPr lang="ko-KR" altLang="en-US" dirty="0"/>
              <a:t>에뮬레이터 </a:t>
            </a:r>
            <a:r>
              <a:rPr lang="en-US" altLang="ko-KR" dirty="0"/>
              <a:t>– </a:t>
            </a:r>
            <a:r>
              <a:rPr lang="ko-KR" altLang="en-US" dirty="0"/>
              <a:t>진동 가능 </a:t>
            </a:r>
            <a:r>
              <a:rPr lang="en-US" altLang="ko-KR" dirty="0"/>
              <a:t>but </a:t>
            </a:r>
            <a:r>
              <a:rPr lang="ko-KR" altLang="en-US" dirty="0"/>
              <a:t>가속도 센서 등 없음</a:t>
            </a:r>
            <a:endParaRPr lang="en-US" altLang="ko-KR" dirty="0"/>
          </a:p>
          <a:p>
            <a:r>
              <a:rPr lang="en-US" altLang="ko-KR" dirty="0"/>
              <a:t>SNS</a:t>
            </a:r>
            <a:r>
              <a:rPr lang="ko-KR" altLang="en-US" dirty="0"/>
              <a:t> 연동 로그인 안 되는 점</a:t>
            </a:r>
            <a:endParaRPr lang="en-US" altLang="ko-KR" dirty="0"/>
          </a:p>
          <a:p>
            <a:pPr lvl="1"/>
            <a:r>
              <a:rPr lang="en-US" altLang="ko-KR" dirty="0" err="1"/>
              <a:t>Smali</a:t>
            </a:r>
            <a:r>
              <a:rPr lang="en-US" altLang="ko-KR" dirty="0"/>
              <a:t> </a:t>
            </a:r>
            <a:r>
              <a:rPr lang="ko-KR" altLang="en-US" dirty="0"/>
              <a:t>코드에 수정 없이 </a:t>
            </a:r>
            <a:r>
              <a:rPr lang="ko-KR" altLang="en-US" dirty="0" err="1"/>
              <a:t>디컴파일</a:t>
            </a:r>
            <a:r>
              <a:rPr lang="ko-KR" altLang="en-US" dirty="0"/>
              <a:t> 후 </a:t>
            </a:r>
            <a:r>
              <a:rPr lang="ko-KR" altLang="en-US" dirty="0" err="1"/>
              <a:t>리빌드만</a:t>
            </a:r>
            <a:r>
              <a:rPr lang="ko-KR" altLang="en-US" dirty="0"/>
              <a:t> 해도 실행이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9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걸음수</a:t>
            </a:r>
            <a:r>
              <a:rPr lang="ko-KR" altLang="en-US" dirty="0"/>
              <a:t> 변조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4635-393B-40EF-B496-2609994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 정도의 클래스에 </a:t>
            </a:r>
            <a:r>
              <a:rPr lang="en-US" altLang="ko-KR" dirty="0" err="1"/>
              <a:t>uploadSteps</a:t>
            </a:r>
            <a:r>
              <a:rPr lang="en-US" altLang="ko-KR" dirty="0"/>
              <a:t>()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en-US" altLang="ko-KR" dirty="0" err="1"/>
              <a:t>RestClient.class</a:t>
            </a:r>
            <a:r>
              <a:rPr lang="ko-KR" altLang="en-US" dirty="0"/>
              <a:t>의 </a:t>
            </a:r>
            <a:r>
              <a:rPr lang="en-US" altLang="ko-KR" dirty="0" err="1"/>
              <a:t>updateSteps</a:t>
            </a:r>
            <a:r>
              <a:rPr lang="en-US" altLang="ko-KR" dirty="0"/>
              <a:t>() </a:t>
            </a:r>
            <a:r>
              <a:rPr lang="ko-KR" altLang="en-US" dirty="0"/>
              <a:t>호출 후 초기화</a:t>
            </a:r>
            <a:endParaRPr lang="en-US" altLang="ko-KR" dirty="0"/>
          </a:p>
          <a:p>
            <a:pPr lvl="1"/>
            <a:r>
              <a:rPr lang="en-US" altLang="ko-KR" dirty="0" err="1"/>
              <a:t>updateSteps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 midnight, token, </a:t>
            </a:r>
            <a:r>
              <a:rPr lang="en-US" altLang="ko-KR" dirty="0" err="1">
                <a:sym typeface="Wingdings" panose="05000000000000000000" pitchFamily="2" charset="2"/>
              </a:rPr>
              <a:t>timezone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등의 변수만 존재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인터넷 연결 없이 걸음 수 조작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Sensor </a:t>
            </a:r>
            <a:r>
              <a:rPr lang="ko-KR" altLang="en-US" dirty="0">
                <a:sym typeface="Wingdings" panose="05000000000000000000" pitchFamily="2" charset="2"/>
              </a:rPr>
              <a:t>변경 </a:t>
            </a:r>
            <a:r>
              <a:rPr lang="ko-KR" altLang="en-US" dirty="0" err="1">
                <a:sym typeface="Wingdings" panose="05000000000000000000" pitchFamily="2" charset="2"/>
              </a:rPr>
              <a:t>찾고자함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onSensorChanged</a:t>
            </a:r>
            <a:r>
              <a:rPr lang="en-US" altLang="ko-KR" dirty="0">
                <a:sym typeface="Wingdings" panose="05000000000000000000" pitchFamily="2" charset="2"/>
              </a:rPr>
              <a:t>(event)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putInt</a:t>
            </a:r>
            <a:r>
              <a:rPr lang="en-US" altLang="ko-KR" dirty="0">
                <a:sym typeface="Wingdings" panose="05000000000000000000" pitchFamily="2" charset="2"/>
              </a:rPr>
              <a:t>(“steps”,..) </a:t>
            </a:r>
            <a:r>
              <a:rPr lang="ko-KR" altLang="en-US" dirty="0">
                <a:sym typeface="Wingdings" panose="05000000000000000000" pitchFamily="2" charset="2"/>
              </a:rPr>
              <a:t>를 찾고자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StepsDBHelper.class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26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D34F45D-29D1-49CD-804C-DEE709C1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13" y="3068960"/>
            <a:ext cx="4333875" cy="2924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C60002-3BE9-4528-BED9-FB6310B5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040385"/>
            <a:ext cx="4810125" cy="2952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onSensorChanged</a:t>
            </a:r>
            <a:r>
              <a:rPr lang="en-US" altLang="ko-KR" dirty="0"/>
              <a:t>(event)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4635-393B-40EF-B496-2609994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MainActivity.class</a:t>
            </a:r>
            <a:r>
              <a:rPr lang="en-US" altLang="ko-KR" dirty="0"/>
              <a:t>, </a:t>
            </a:r>
            <a:r>
              <a:rPr lang="en-US" altLang="ko-KR" dirty="0" err="1"/>
              <a:t>CashWalkMainActivity.class</a:t>
            </a:r>
            <a:r>
              <a:rPr lang="en-US" altLang="ko-KR" dirty="0"/>
              <a:t>, </a:t>
            </a:r>
            <a:r>
              <a:rPr lang="en-US" altLang="ko-KR" dirty="0" err="1"/>
              <a:t>LockScreenCenterFragment.class</a:t>
            </a:r>
            <a:r>
              <a:rPr lang="ko-KR" altLang="en-US" dirty="0"/>
              <a:t>에 존재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sensor</a:t>
            </a:r>
            <a:r>
              <a:rPr lang="ko-KR" altLang="en-US" dirty="0">
                <a:sym typeface="Wingdings" panose="05000000000000000000" pitchFamily="2" charset="2"/>
              </a:rPr>
              <a:t>에 대한 이벤트가 들어올 때 걸음 센서 유무에 따라 걸음 수 처리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CDDAFB-2057-4AE2-9FB3-C17C49FB6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22" y="2780928"/>
            <a:ext cx="4782217" cy="38200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DE50-CA48-4BBB-8D16-681539444B2B}"/>
              </a:ext>
            </a:extLst>
          </p:cNvPr>
          <p:cNvSpPr/>
          <p:nvPr/>
        </p:nvSpPr>
        <p:spPr>
          <a:xfrm>
            <a:off x="6482022" y="4797152"/>
            <a:ext cx="201622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2CFDE-8411-40FE-A3FB-704D3BC2245A}"/>
              </a:ext>
            </a:extLst>
          </p:cNvPr>
          <p:cNvSpPr/>
          <p:nvPr/>
        </p:nvSpPr>
        <p:spPr>
          <a:xfrm>
            <a:off x="1161850" y="4466929"/>
            <a:ext cx="2341861" cy="330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StepsDBHelper.class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4635-393B-40EF-B496-2609994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Cashwalk_step.db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stpes</a:t>
            </a:r>
            <a:r>
              <a:rPr lang="ko-KR" altLang="en-US" dirty="0"/>
              <a:t>라는 테이블 참조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updateLocalDbStep</a:t>
            </a:r>
            <a:r>
              <a:rPr lang="en-US" altLang="ko-KR" dirty="0"/>
              <a:t>(..)</a:t>
            </a:r>
          </a:p>
          <a:p>
            <a:pPr lvl="1"/>
            <a:r>
              <a:rPr lang="en-US" altLang="ko-KR" dirty="0" err="1"/>
              <a:t>execSQL</a:t>
            </a:r>
            <a:r>
              <a:rPr lang="en-US" altLang="ko-KR" dirty="0"/>
              <a:t>()</a:t>
            </a:r>
            <a:r>
              <a:rPr lang="ko-KR" altLang="en-US" dirty="0"/>
              <a:t>을 통해 </a:t>
            </a:r>
            <a:r>
              <a:rPr lang="en-US" altLang="ko-KR" dirty="0"/>
              <a:t>DB </a:t>
            </a:r>
            <a:r>
              <a:rPr lang="ko-KR" altLang="en-US" dirty="0"/>
              <a:t>업데이트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96BA0-D290-4561-8161-73D4D39A9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3" y="2132856"/>
            <a:ext cx="527758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2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StepsDBHelper.class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810FF-DBB1-4AC6-941A-92866853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00808"/>
            <a:ext cx="7858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StepsDBHelper.class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4635-393B-40EF-B496-2609994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((</a:t>
            </a:r>
            <a:r>
              <a:rPr lang="en-US" altLang="ko-KR" dirty="0" err="1"/>
              <a:t>SQLiteDatabase</a:t>
            </a:r>
            <a:r>
              <a:rPr lang="en-US" altLang="ko-KR" dirty="0"/>
              <a:t>)</a:t>
            </a:r>
            <a:r>
              <a:rPr lang="en-US" altLang="ko-KR" dirty="0" err="1"/>
              <a:t>localObject</a:t>
            </a:r>
            <a:r>
              <a:rPr lang="en-US" altLang="ko-KR" dirty="0"/>
              <a:t>).</a:t>
            </a:r>
            <a:r>
              <a:rPr lang="en-US" altLang="ko-KR" dirty="0" err="1"/>
              <a:t>execSQL</a:t>
            </a:r>
            <a:r>
              <a:rPr lang="en-US" altLang="ko-KR" dirty="0"/>
              <a:t>("INSERT INTO " + TABLE_NAME + " VALUES(null, " + paramInt1 + ", '" + </a:t>
            </a:r>
            <a:r>
              <a:rPr lang="en-US" altLang="ko-KR" dirty="0" err="1"/>
              <a:t>localDateTime.toString</a:t>
            </a:r>
            <a:r>
              <a:rPr lang="en-US" altLang="ko-KR" dirty="0"/>
              <a:t>("YYYY-MM-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en-US" altLang="ko-KR" dirty="0" err="1"/>
              <a:t>HH:mm:ss</a:t>
            </a:r>
            <a:r>
              <a:rPr lang="en-US" altLang="ko-KR" dirty="0"/>
              <a:t>") + "', '" + </a:t>
            </a:r>
            <a:r>
              <a:rPr lang="en-US" altLang="ko-KR" dirty="0" err="1"/>
              <a:t>localDateTime.toString</a:t>
            </a:r>
            <a:r>
              <a:rPr lang="en-US" altLang="ko-KR" dirty="0"/>
              <a:t>("</a:t>
            </a:r>
            <a:r>
              <a:rPr lang="en-US" altLang="ko-KR" dirty="0" err="1"/>
              <a:t>YYYYMMddHH</a:t>
            </a:r>
            <a:r>
              <a:rPr lang="en-US" altLang="ko-KR" dirty="0"/>
              <a:t>") + "');");</a:t>
            </a:r>
          </a:p>
          <a:p>
            <a:endParaRPr lang="en-US" altLang="ko-KR" dirty="0"/>
          </a:p>
          <a:p>
            <a:r>
              <a:rPr lang="en-US" altLang="ko-KR" dirty="0"/>
              <a:t>((</a:t>
            </a:r>
            <a:r>
              <a:rPr lang="en-US" altLang="ko-KR" dirty="0" err="1"/>
              <a:t>SQLiteDatabase</a:t>
            </a:r>
            <a:r>
              <a:rPr lang="en-US" altLang="ko-KR" dirty="0"/>
              <a:t>)</a:t>
            </a:r>
            <a:r>
              <a:rPr lang="en-US" altLang="ko-KR" dirty="0" err="1"/>
              <a:t>localObject</a:t>
            </a:r>
            <a:r>
              <a:rPr lang="en-US" altLang="ko-KR" dirty="0"/>
              <a:t>).</a:t>
            </a:r>
            <a:r>
              <a:rPr lang="en-US" altLang="ko-KR" dirty="0" err="1"/>
              <a:t>execSQL</a:t>
            </a:r>
            <a:r>
              <a:rPr lang="en-US" altLang="ko-KR" dirty="0"/>
              <a:t>("UPDATE " + TABLE_NAME + " SET " + COLUMN_STEPS + "=" + (paramInt1 + k) + "," + COLUMN_UPDATE_AT + "='" + </a:t>
            </a:r>
            <a:r>
              <a:rPr lang="en-US" altLang="ko-KR" dirty="0" err="1"/>
              <a:t>localDateTime.toString</a:t>
            </a:r>
            <a:r>
              <a:rPr lang="en-US" altLang="ko-KR" dirty="0"/>
              <a:t>("YYYY-MM-</a:t>
            </a:r>
            <a:r>
              <a:rPr lang="en-US" altLang="ko-KR" dirty="0" err="1"/>
              <a:t>dd</a:t>
            </a:r>
            <a:r>
              <a:rPr lang="en-US" altLang="ko-KR" dirty="0"/>
              <a:t> </a:t>
            </a:r>
            <a:r>
              <a:rPr lang="en-US" altLang="ko-KR" dirty="0" err="1"/>
              <a:t>HH:mm:ss</a:t>
            </a:r>
            <a:r>
              <a:rPr lang="en-US" altLang="ko-KR" dirty="0"/>
              <a:t>") + "' WHERE _id=" + j + ";");</a:t>
            </a:r>
          </a:p>
        </p:txBody>
      </p:sp>
    </p:spTree>
    <p:extLst>
      <p:ext uri="{BB962C8B-B14F-4D97-AF65-F5344CB8AC3E}">
        <p14:creationId xmlns:p14="http://schemas.microsoft.com/office/powerpoint/2010/main" val="37332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F336E-9D59-4EF5-84F9-4F9570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StepsDBHelper.class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B4635-393B-40EF-B496-26099945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Smali</a:t>
            </a:r>
            <a:r>
              <a:rPr lang="ko-KR" altLang="en-US" dirty="0"/>
              <a:t> 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ED2E3F-E097-46C1-9985-6A270D54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204864"/>
            <a:ext cx="5544324" cy="2391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CDEAFF-5351-45D4-B762-3B98012D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" y="4595973"/>
            <a:ext cx="8124825" cy="1743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9095C4-9BB6-4B32-BBFA-1F9A3DACA75C}"/>
              </a:ext>
            </a:extLst>
          </p:cNvPr>
          <p:cNvSpPr/>
          <p:nvPr/>
        </p:nvSpPr>
        <p:spPr>
          <a:xfrm>
            <a:off x="983432" y="4186260"/>
            <a:ext cx="201622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35FFB-A550-45CD-B70A-2A24592D69A1}"/>
              </a:ext>
            </a:extLst>
          </p:cNvPr>
          <p:cNvSpPr/>
          <p:nvPr/>
        </p:nvSpPr>
        <p:spPr>
          <a:xfrm>
            <a:off x="829554" y="4830079"/>
            <a:ext cx="201622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2100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werpoint">
      <a:majorFont>
        <a:latin typeface="Calisto MT"/>
        <a:ea typeface="바른바탕2 M"/>
        <a:cs typeface=""/>
      </a:majorFont>
      <a:minorFont>
        <a:latin typeface="Georgia"/>
        <a:ea typeface="아리따-돋움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 [읽기 전용]" id="{0A2BC96D-2612-4DC0-97A5-61A710F18E9D}" vid="{96C35499-5F42-4A86-937A-2AB0E1013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hit_template</Template>
  <TotalTime>1637</TotalTime>
  <Words>249</Words>
  <Application>Microsoft Office PowerPoint</Application>
  <PresentationFormat>와이드스크린</PresentationFormat>
  <Paragraphs>36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맑은 고딕</vt:lpstr>
      <vt:lpstr>바른바탕2 M</vt:lpstr>
      <vt:lpstr>아리따-돋움(TTF)-Medium</vt:lpstr>
      <vt:lpstr>Arial</vt:lpstr>
      <vt:lpstr>Calisto MT</vt:lpstr>
      <vt:lpstr>Cambria Math</vt:lpstr>
      <vt:lpstr>Georgia</vt:lpstr>
      <vt:lpstr>Symbol</vt:lpstr>
      <vt:lpstr>Wingdings</vt:lpstr>
      <vt:lpstr>Wingdings 3</vt:lpstr>
      <vt:lpstr>lecture</vt:lpstr>
      <vt:lpstr>걸음수 변조</vt:lpstr>
      <vt:lpstr>걸음수 변조</vt:lpstr>
      <vt:lpstr>걸음수 변조</vt:lpstr>
      <vt:lpstr>onSensorChanged(event)</vt:lpstr>
      <vt:lpstr>StepsDBHelper.class</vt:lpstr>
      <vt:lpstr>StepsDBHelper.class</vt:lpstr>
      <vt:lpstr>StepsDBHelper.class</vt:lpstr>
      <vt:lpstr>StepsDBHelper.class</vt:lpstr>
    </vt:vector>
  </TitlesOfParts>
  <Company>Sungkyunkwan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김영지</dc:creator>
  <dc:description>powerpoint template for lecture</dc:description>
  <cp:lastModifiedBy>김영지</cp:lastModifiedBy>
  <cp:revision>21</cp:revision>
  <dcterms:created xsi:type="dcterms:W3CDTF">2017-06-29T14:50:26Z</dcterms:created>
  <dcterms:modified xsi:type="dcterms:W3CDTF">2017-10-11T22:54:04Z</dcterms:modified>
  <cp:category>lecture</cp:category>
</cp:coreProperties>
</file>