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70" r:id="rId4"/>
    <p:sldId id="266" r:id="rId5"/>
    <p:sldId id="268" r:id="rId6"/>
    <p:sldId id="269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 autoAdjust="0"/>
  </p:normalViewPr>
  <p:slideViewPr>
    <p:cSldViewPr>
      <p:cViewPr varScale="1">
        <p:scale>
          <a:sx n="60" d="100"/>
          <a:sy n="60" d="100"/>
        </p:scale>
        <p:origin x="102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5726-7F58-4528-90C7-69A74CB868DC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4D04-4A61-411B-BBAE-54D267942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84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B645-06CD-4A9D-BFEE-3EC6DFD0FEA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AE961-6D49-49E0-BDC6-8706E988A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7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 cap="none" spc="10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 b="1" cap="none" spc="0" baseline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lang="en-US" altLang="ko-KR" sz="2400" b="0" kern="1200" cap="none" spc="0" baseline="0" dirty="0" smtClean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273600"/>
            <a:ext cx="10980000" cy="1144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00" y="2505074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400" y="2477173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7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7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6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602000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4000504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1" y="6114328"/>
            <a:ext cx="134280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953840"/>
            <a:ext cx="2670048" cy="859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4" r:id="rId6"/>
    <p:sldLayoutId id="2147483655" r:id="rId7"/>
    <p:sldLayoutId id="2147483658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100" baseline="0">
          <a:ln w="17780" cmpd="sng">
            <a:solidFill>
              <a:srgbClr val="FFFFFF"/>
            </a:solidFill>
            <a:prstDash val="solid"/>
            <a:miter lim="800000"/>
          </a:ln>
          <a:solidFill>
            <a:schemeClr val="tx1">
              <a:lumMod val="85000"/>
              <a:lumOff val="15000"/>
            </a:schemeClr>
          </a:solidFill>
          <a:effectLst>
            <a:outerShdw blurRad="50800" algn="tl" rotWithShape="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1" hangingPunct="1">
        <a:spcBef>
          <a:spcPts val="0"/>
        </a:spcBef>
        <a:spcAft>
          <a:spcPts val="900"/>
        </a:spcAft>
        <a:buClr>
          <a:srgbClr val="FF3300"/>
        </a:buClr>
        <a:buSzPct val="70000"/>
        <a:buFont typeface="Wingdings 3" pitchFamily="18" charset="2"/>
        <a:buChar char="u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Symbol" panose="05050102010706020507" pitchFamily="18" charset="2"/>
        <a:buChar char="°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1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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8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Cambria Math" panose="02040503050406030204" pitchFamily="18" charset="0"/>
        <a:buChar char="∘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68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°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걸음수</a:t>
            </a:r>
            <a:r>
              <a:rPr lang="en-US" altLang="ko-KR" dirty="0"/>
              <a:t> </a:t>
            </a:r>
            <a:r>
              <a:rPr lang="ko-KR" altLang="en-US" dirty="0"/>
              <a:t>변조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Youngji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2017.10.12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27808-3565-4FE3-8AA9-B00F460F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저번까지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677D4-3A73-4A95-BF62-F2C71DD9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StepsDBHelper.class</a:t>
            </a:r>
            <a:endParaRPr lang="en-US" altLang="ko-KR" dirty="0"/>
          </a:p>
          <a:p>
            <a:pPr lvl="1"/>
            <a:r>
              <a:rPr lang="en-US" altLang="ko-KR" dirty="0" err="1"/>
              <a:t>updateLocalDbStep</a:t>
            </a:r>
            <a:r>
              <a:rPr lang="en-US" altLang="ko-KR" dirty="0"/>
              <a:t>()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ko-KR" altLang="en-US" dirty="0"/>
              <a:t>걸음 수 </a:t>
            </a:r>
            <a:r>
              <a:rPr lang="en-US" altLang="ko-KR" dirty="0"/>
              <a:t>* 10</a:t>
            </a:r>
          </a:p>
          <a:p>
            <a:r>
              <a:rPr lang="en-US" altLang="ko-KR" dirty="0" err="1"/>
              <a:t>onSensorChanged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MainActivity.class</a:t>
            </a:r>
            <a:r>
              <a:rPr lang="en-US" altLang="ko-KR" dirty="0"/>
              <a:t>, </a:t>
            </a:r>
            <a:r>
              <a:rPr lang="en-US" altLang="ko-KR" dirty="0" err="1"/>
              <a:t>CashWalkMainActivity.class</a:t>
            </a:r>
            <a:r>
              <a:rPr lang="en-US" altLang="ko-KR" dirty="0"/>
              <a:t>, </a:t>
            </a:r>
            <a:r>
              <a:rPr lang="en-US" altLang="ko-KR" dirty="0" err="1"/>
              <a:t>LockScreenCenterFragment.class</a:t>
            </a:r>
            <a:endParaRPr lang="en-US" altLang="ko-KR" dirty="0"/>
          </a:p>
          <a:p>
            <a:pPr lvl="1"/>
            <a:r>
              <a:rPr lang="ko-KR" altLang="en-US" dirty="0"/>
              <a:t>걸음 수 </a:t>
            </a:r>
            <a:r>
              <a:rPr lang="en-US" altLang="ko-KR" dirty="0"/>
              <a:t>* 10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19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F1B42-C89A-4945-8173-97A68F2B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LockScreenCenterFragment.class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0C5C8-25FF-43C8-8192-BC56F837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변수들</a:t>
            </a:r>
            <a:endParaRPr lang="en-US" altLang="ko-KR" dirty="0"/>
          </a:p>
          <a:p>
            <a:pPr lvl="1"/>
            <a:r>
              <a:rPr lang="en-US" altLang="ko-KR" dirty="0" err="1"/>
              <a:t>coinBadgeCount</a:t>
            </a:r>
            <a:r>
              <a:rPr lang="en-US" altLang="ko-KR" dirty="0"/>
              <a:t> – </a:t>
            </a:r>
            <a:r>
              <a:rPr lang="ko-KR" altLang="en-US" dirty="0"/>
              <a:t>쌓여 있는 코인 개수 </a:t>
            </a:r>
            <a:r>
              <a:rPr lang="en-US" altLang="ko-KR" dirty="0">
                <a:sym typeface="Wingdings" panose="05000000000000000000" pitchFamily="2" charset="2"/>
              </a:rPr>
              <a:t> 10000</a:t>
            </a:r>
            <a:r>
              <a:rPr lang="ko-KR" altLang="en-US" dirty="0">
                <a:sym typeface="Wingdings" panose="05000000000000000000" pitchFamily="2" charset="2"/>
              </a:rPr>
              <a:t>으로 수정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harvestedSteps</a:t>
            </a:r>
            <a:r>
              <a:rPr lang="en-US" altLang="ko-KR" dirty="0">
                <a:sym typeface="Wingdings" panose="05000000000000000000" pitchFamily="2" charset="2"/>
              </a:rPr>
              <a:t> – </a:t>
            </a:r>
            <a:r>
              <a:rPr lang="ko-KR" altLang="en-US" dirty="0">
                <a:sym typeface="Wingdings" panose="05000000000000000000" pitchFamily="2" charset="2"/>
              </a:rPr>
              <a:t>쌓인 걸음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STEPS_FOR_COIN – </a:t>
            </a:r>
            <a:r>
              <a:rPr lang="ko-KR" altLang="en-US" dirty="0">
                <a:sym typeface="Wingdings" panose="05000000000000000000" pitchFamily="2" charset="2"/>
              </a:rPr>
              <a:t>코인으로 변하는 데 필요한 스텝 수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>
                <a:sym typeface="Wingdings" panose="05000000000000000000" pitchFamily="2" charset="2"/>
              </a:rPr>
              <a:t>로 수정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28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F336E-9D59-4EF5-84F9-4F9570EC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걸음 당 오르는 포인트 변조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B4635-393B-40EF-B496-26099945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LockScreenCenterFragment.class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F0AF88-404A-49C7-A9EF-3F3FF3E4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132856"/>
            <a:ext cx="4058804" cy="1584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8AE3A2-8912-4E84-8F20-78623B6C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916999"/>
            <a:ext cx="10629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6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E44CD-5610-44EE-A4DD-3AA264E9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주고 받는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8BC48-6AB3-4418-B6AC-EC0DCAC9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보물상자 클릭 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A98CF-7E8E-4841-99DF-319567F72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01" b="74149"/>
          <a:stretch/>
        </p:blipFill>
        <p:spPr>
          <a:xfrm>
            <a:off x="767408" y="1988840"/>
            <a:ext cx="5560540" cy="10801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A2ED5C-925E-4BB4-BCEB-23E9C7177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71" b="32150"/>
          <a:stretch/>
        </p:blipFill>
        <p:spPr>
          <a:xfrm>
            <a:off x="6168008" y="1417638"/>
            <a:ext cx="4901209" cy="47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E44CD-5610-44EE-A4DD-3AA264E9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주고 받는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8BC48-6AB3-4418-B6AC-EC0DCAC9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번 보내면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onCreateView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coin </a:t>
            </a:r>
            <a:r>
              <a:rPr lang="ko-KR" altLang="en-US" dirty="0">
                <a:sym typeface="Wingdings" panose="05000000000000000000" pitchFamily="2" charset="2"/>
              </a:rPr>
              <a:t>객체에서 에러 처리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1692F9-DB2A-4BAA-A0E2-5D7A781DD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96" b="13305"/>
          <a:stretch/>
        </p:blipFill>
        <p:spPr>
          <a:xfrm>
            <a:off x="911424" y="2060848"/>
            <a:ext cx="5040560" cy="39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66997-7FD7-4EC0-BD55-CEFEF684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주고 받는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E533F-49ED-4055-8377-FB000A6D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복권 긁겠습니까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C3DF9A-04D8-411A-A542-EC588F51D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50" b="22700"/>
          <a:stretch/>
        </p:blipFill>
        <p:spPr>
          <a:xfrm>
            <a:off x="1487488" y="2149624"/>
            <a:ext cx="3697486" cy="4708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445CEA-8DA6-42EB-8713-778D72C1D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01" b="14301"/>
          <a:stretch/>
        </p:blipFill>
        <p:spPr>
          <a:xfrm>
            <a:off x="5180619" y="649797"/>
            <a:ext cx="3728992" cy="56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FA734-DEEB-4804-B962-38E82298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주고 받는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AB2AA-F433-424C-AB2D-5AC857FA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04B78A-17AA-49F6-81CC-7673D452A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1" b="15351"/>
          <a:stretch/>
        </p:blipFill>
        <p:spPr>
          <a:xfrm>
            <a:off x="1559496" y="1600200"/>
            <a:ext cx="3336324" cy="49685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79D982-ADB3-44B1-8F61-A4BDF52B0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50" b="14300"/>
          <a:stretch/>
        </p:blipFill>
        <p:spPr>
          <a:xfrm>
            <a:off x="5303912" y="1417638"/>
            <a:ext cx="333632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1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40854-8652-4F35-8EA0-D58D34CA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LockScreenFragment.class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CAE68-0016-4E6E-BBBA-2144F873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checkEventLotto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showEventLotto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freeBox</a:t>
            </a:r>
            <a:r>
              <a:rPr lang="ko-KR" altLang="en-US" dirty="0"/>
              <a:t>인지 아닌지 확인</a:t>
            </a:r>
            <a:endParaRPr lang="en-US" altLang="ko-KR" dirty="0"/>
          </a:p>
          <a:p>
            <a:pPr lvl="1"/>
            <a:r>
              <a:rPr lang="ko-KR" altLang="en-US" dirty="0"/>
              <a:t>그리기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15D07-EF0C-4213-8850-64446FAE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59" y="1627911"/>
            <a:ext cx="8143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63206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">
      <a:majorFont>
        <a:latin typeface="Calisto MT"/>
        <a:ea typeface="바른바탕2 M"/>
        <a:cs typeface=""/>
      </a:majorFont>
      <a:minorFont>
        <a:latin typeface="Georgia"/>
        <a:ea typeface="아리따-돋움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 [읽기 전용]" id="{0A2BC96D-2612-4DC0-97A5-61A710F18E9D}" vid="{96C35499-5F42-4A86-937A-2AB0E1013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hit_template</Template>
  <TotalTime>1676</TotalTime>
  <Words>118</Words>
  <Application>Microsoft Office PowerPoint</Application>
  <PresentationFormat>와이드스크린</PresentationFormat>
  <Paragraphs>30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맑은 고딕</vt:lpstr>
      <vt:lpstr>바른바탕2 M</vt:lpstr>
      <vt:lpstr>아리따-돋움(TTF)-Medium</vt:lpstr>
      <vt:lpstr>Arial</vt:lpstr>
      <vt:lpstr>Calisto MT</vt:lpstr>
      <vt:lpstr>Cambria Math</vt:lpstr>
      <vt:lpstr>Georgia</vt:lpstr>
      <vt:lpstr>Symbol</vt:lpstr>
      <vt:lpstr>Wingdings</vt:lpstr>
      <vt:lpstr>Wingdings 3</vt:lpstr>
      <vt:lpstr>lecture</vt:lpstr>
      <vt:lpstr>걸음수 변조</vt:lpstr>
      <vt:lpstr>저번까지..</vt:lpstr>
      <vt:lpstr>LockScreenCenterFragment.class</vt:lpstr>
      <vt:lpstr>걸음 당 오르는 포인트 변조</vt:lpstr>
      <vt:lpstr>주고 받는 데이터</vt:lpstr>
      <vt:lpstr>주고 받는 데이터</vt:lpstr>
      <vt:lpstr>주고 받는 데이터</vt:lpstr>
      <vt:lpstr>주고 받는 데이터</vt:lpstr>
      <vt:lpstr>LockScreenFragment.class</vt:lpstr>
    </vt:vector>
  </TitlesOfParts>
  <Company>Sungkyunkwan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김영지</dc:creator>
  <dc:description>powerpoint template for lecture</dc:description>
  <cp:lastModifiedBy>김영지</cp:lastModifiedBy>
  <cp:revision>24</cp:revision>
  <dcterms:created xsi:type="dcterms:W3CDTF">2017-06-29T14:50:26Z</dcterms:created>
  <dcterms:modified xsi:type="dcterms:W3CDTF">2017-10-18T05:52:25Z</dcterms:modified>
  <cp:category>lecture</cp:category>
</cp:coreProperties>
</file>