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8" r:id="rId5"/>
    <p:sldId id="260" r:id="rId6"/>
    <p:sldId id="269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 autoAdjust="0"/>
  </p:normalViewPr>
  <p:slideViewPr>
    <p:cSldViewPr>
      <p:cViewPr varScale="1">
        <p:scale>
          <a:sx n="64" d="100"/>
          <a:sy n="64" d="100"/>
        </p:scale>
        <p:origin x="66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3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Youngji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en-US" altLang="ko-KR" dirty="0" err="1"/>
              <a:t>DroidBox</a:t>
            </a:r>
            <a:r>
              <a:rPr lang="ko-KR" altLang="en-US" dirty="0"/>
              <a:t>를 이용한 자동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앱을 자동으로 동적 분석 </a:t>
            </a:r>
            <a:r>
              <a:rPr lang="en-US" altLang="ko-KR" dirty="0"/>
              <a:t>-&gt; </a:t>
            </a:r>
            <a:r>
              <a:rPr lang="ko-KR" altLang="en-US" dirty="0"/>
              <a:t>로그 파일 </a:t>
            </a:r>
            <a:endParaRPr lang="en-US" altLang="ko-KR" dirty="0"/>
          </a:p>
          <a:p>
            <a:r>
              <a:rPr lang="en-US" altLang="ko-KR" dirty="0" err="1"/>
              <a:t>Adb</a:t>
            </a:r>
            <a:r>
              <a:rPr lang="ko-KR" altLang="en-US" dirty="0"/>
              <a:t> 경로를 </a:t>
            </a:r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에 설정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r>
              <a:rPr lang="en-US" altLang="ko-KR" dirty="0"/>
              <a:t>./startemu.sh android</a:t>
            </a:r>
            <a:r>
              <a:rPr lang="ko-KR" altLang="en-US" dirty="0"/>
              <a:t>버전 </a:t>
            </a:r>
            <a:r>
              <a:rPr lang="en-US" altLang="ko-KR" dirty="0"/>
              <a:t>(</a:t>
            </a:r>
            <a:r>
              <a:rPr lang="en-US" altLang="ko-KR" dirty="0" err="1"/>
              <a:t>avd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로그에는</a:t>
            </a:r>
            <a:r>
              <a:rPr lang="en-US" altLang="ko-KR" dirty="0"/>
              <a:t>..</a:t>
            </a:r>
          </a:p>
          <a:p>
            <a:pPr lvl="1"/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 err="1"/>
              <a:t>해시값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r>
              <a:rPr lang="en-US" altLang="ko-KR" dirty="0"/>
              <a:t>API</a:t>
            </a:r>
            <a:r>
              <a:rPr lang="ko-KR" altLang="en-US" dirty="0"/>
              <a:t> 사용여부</a:t>
            </a:r>
            <a:r>
              <a:rPr lang="en-US" altLang="ko-KR" dirty="0"/>
              <a:t>, </a:t>
            </a:r>
            <a:r>
              <a:rPr lang="ko-KR" altLang="en-US" dirty="0"/>
              <a:t>위험 여부 등</a:t>
            </a:r>
          </a:p>
        </p:txBody>
      </p:sp>
    </p:spTree>
    <p:extLst>
      <p:ext uri="{BB962C8B-B14F-4D97-AF65-F5344CB8AC3E}">
        <p14:creationId xmlns:p14="http://schemas.microsoft.com/office/powerpoint/2010/main" val="225257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Sublime</a:t>
            </a:r>
            <a:r>
              <a:rPr lang="ko-KR" altLang="en-US" dirty="0"/>
              <a:t> </a:t>
            </a:r>
            <a:r>
              <a:rPr lang="ko-KR" altLang="en-US" dirty="0" err="1"/>
              <a:t>플러그인을</a:t>
            </a:r>
            <a:r>
              <a:rPr lang="ko-KR" altLang="en-US" dirty="0"/>
              <a:t> 이용한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Sublimetext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</a:p>
          <a:p>
            <a:r>
              <a:rPr lang="en-US" altLang="ko-KR" dirty="0" err="1"/>
              <a:t>Androguard</a:t>
            </a:r>
            <a:r>
              <a:rPr lang="en-US" altLang="ko-KR" dirty="0"/>
              <a:t> 1.9 </a:t>
            </a:r>
            <a:r>
              <a:rPr lang="ko-KR" altLang="en-US" dirty="0"/>
              <a:t>버전의 플러그인 이용</a:t>
            </a:r>
            <a:endParaRPr lang="en-US" altLang="ko-KR" dirty="0"/>
          </a:p>
          <a:p>
            <a:r>
              <a:rPr lang="en-US" altLang="ko-KR" dirty="0" err="1"/>
              <a:t>Apk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dex</a:t>
            </a:r>
            <a:r>
              <a:rPr lang="ko-KR" altLang="en-US" dirty="0"/>
              <a:t> 지원</a:t>
            </a:r>
            <a:endParaRPr lang="en-US" altLang="ko-KR" dirty="0"/>
          </a:p>
          <a:p>
            <a:r>
              <a:rPr lang="ko-KR" altLang="en-US" dirty="0"/>
              <a:t>함수마다 값마다 더블클릭</a:t>
            </a:r>
            <a:r>
              <a:rPr lang="en-US" altLang="ko-KR" dirty="0"/>
              <a:t> -&gt; </a:t>
            </a:r>
            <a:r>
              <a:rPr lang="ko-KR" altLang="en-US" dirty="0"/>
              <a:t>추적</a:t>
            </a:r>
            <a:endParaRPr lang="en-US" altLang="ko-KR" dirty="0"/>
          </a:p>
          <a:p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기반 장점</a:t>
            </a:r>
          </a:p>
        </p:txBody>
      </p:sp>
    </p:spTree>
    <p:extLst>
      <p:ext uri="{BB962C8B-B14F-4D97-AF65-F5344CB8AC3E}">
        <p14:creationId xmlns:p14="http://schemas.microsoft.com/office/powerpoint/2010/main" val="297057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en-US" altLang="ko-KR" dirty="0" err="1"/>
              <a:t>APKInspector</a:t>
            </a:r>
            <a:r>
              <a:rPr lang="ko-KR" altLang="en-US" dirty="0"/>
              <a:t>을 이용한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 환경에서 동적</a:t>
            </a:r>
            <a:r>
              <a:rPr lang="en-US" altLang="ko-KR" dirty="0"/>
              <a:t>, </a:t>
            </a:r>
            <a:r>
              <a:rPr lang="ko-KR" altLang="en-US" dirty="0"/>
              <a:t>정적 분석 자동 진행</a:t>
            </a:r>
            <a:endParaRPr lang="en-US" altLang="ko-KR" dirty="0"/>
          </a:p>
          <a:p>
            <a:r>
              <a:rPr lang="en-US" altLang="ko-KR" dirty="0"/>
              <a:t>Dex2jar,</a:t>
            </a:r>
            <a:r>
              <a:rPr lang="ko-KR" altLang="en-US" dirty="0"/>
              <a:t> </a:t>
            </a:r>
            <a:r>
              <a:rPr lang="en-US" altLang="ko-KR" dirty="0" err="1"/>
              <a:t>apktool</a:t>
            </a:r>
            <a:r>
              <a:rPr lang="ko-KR" altLang="en-US" dirty="0"/>
              <a:t> 을 이용해 자바파일</a:t>
            </a:r>
            <a:r>
              <a:rPr lang="en-US" altLang="ko-KR" dirty="0"/>
              <a:t>, </a:t>
            </a:r>
            <a:r>
              <a:rPr lang="ko-KR" altLang="en-US" dirty="0" err="1"/>
              <a:t>달빅코드</a:t>
            </a:r>
            <a:r>
              <a:rPr lang="ko-KR" altLang="en-US" dirty="0"/>
              <a:t> 나타냄</a:t>
            </a:r>
            <a:endParaRPr lang="en-US" altLang="ko-KR" dirty="0"/>
          </a:p>
          <a:p>
            <a:r>
              <a:rPr lang="ko-KR" altLang="en-US" dirty="0" err="1"/>
              <a:t>안드로가드</a:t>
            </a:r>
            <a:r>
              <a:rPr lang="ko-KR" altLang="en-US" dirty="0"/>
              <a:t> 이용 그래픽 환경의 흐름도 출력 가능</a:t>
            </a:r>
            <a:endParaRPr lang="en-US" altLang="ko-KR" dirty="0"/>
          </a:p>
          <a:p>
            <a:r>
              <a:rPr lang="ko-KR" altLang="en-US" dirty="0"/>
              <a:t>우분투 </a:t>
            </a:r>
            <a:r>
              <a:rPr lang="en-US" altLang="ko-KR" dirty="0"/>
              <a:t>12.04.02 </a:t>
            </a:r>
            <a:r>
              <a:rPr lang="ko-KR" altLang="en-US" dirty="0"/>
              <a:t>이상에서 지원 </a:t>
            </a:r>
            <a:r>
              <a:rPr lang="en-US" altLang="ko-KR" dirty="0"/>
              <a:t>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5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</a:t>
            </a:r>
            <a:r>
              <a:rPr lang="en-US" altLang="ko-KR" dirty="0" err="1"/>
              <a:t>dexplorer</a:t>
            </a:r>
            <a:r>
              <a:rPr lang="ko-KR" altLang="en-US" dirty="0"/>
              <a:t>와 </a:t>
            </a:r>
            <a:r>
              <a:rPr lang="en-US" altLang="ko-KR" dirty="0" err="1"/>
              <a:t>dexdump</a:t>
            </a:r>
            <a:r>
              <a:rPr lang="ko-KR" altLang="en-US" dirty="0"/>
              <a:t>를 이용한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앱에서 확인</a:t>
            </a:r>
            <a:endParaRPr lang="en-US" altLang="ko-KR" dirty="0"/>
          </a:p>
          <a:p>
            <a:pPr lvl="1"/>
            <a:r>
              <a:rPr lang="en-US" altLang="ko-KR" dirty="0" err="1"/>
              <a:t>Dexplorer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dexdump</a:t>
            </a:r>
            <a:r>
              <a:rPr lang="en-US" altLang="ko-KR" dirty="0"/>
              <a:t> (</a:t>
            </a:r>
            <a:r>
              <a:rPr lang="ko-KR" altLang="en-US" dirty="0"/>
              <a:t>유료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7AD8B-8240-4C2F-B3BE-698B7034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0421"/>
            <a:ext cx="3024336" cy="49086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B8141F-2BC6-452F-B0FD-D9A1B8EA2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880320"/>
            <a:ext cx="41412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3.9 </a:t>
            </a:r>
            <a:r>
              <a:rPr lang="en-US" altLang="ko-KR" dirty="0" err="1"/>
              <a:t>Santoku</a:t>
            </a:r>
            <a:r>
              <a:rPr lang="ko-KR" altLang="en-US" dirty="0"/>
              <a:t>를 활용한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앱 진단 라이브 </a:t>
            </a:r>
            <a:r>
              <a:rPr lang="en-US" altLang="ko-KR" dirty="0"/>
              <a:t>CD</a:t>
            </a:r>
          </a:p>
          <a:p>
            <a:r>
              <a:rPr lang="ko-KR" altLang="en-US" dirty="0"/>
              <a:t>모바일 포렌식이 주 목적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tool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532257-BE31-4A4E-8ABA-3FA07D71A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2430547"/>
            <a:ext cx="547763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분석 방법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>
                <a:solidFill>
                  <a:srgbClr val="5F5F5F"/>
                </a:solidFill>
                <a:latin typeface="Helvetica" pitchFamily="34" charset="0"/>
              </a:rPr>
              <a:t>1</a:t>
            </a:r>
            <a:endParaRPr lang="en-AU" altLang="en-AU" sz="2400" i="1" dirty="0">
              <a:solidFill>
                <a:srgbClr val="5F5F5F"/>
              </a:solidFill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디컴파일을</a:t>
            </a:r>
            <a:r>
              <a:rPr lang="ko-KR" altLang="en-US" dirty="0"/>
              <a:t> 이용한 정적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앱의</a:t>
            </a:r>
            <a:r>
              <a:rPr lang="ko-KR" altLang="en-US" dirty="0"/>
              <a:t> 기본 구조</a:t>
            </a:r>
          </a:p>
        </p:txBody>
      </p:sp>
      <p:cxnSp>
        <p:nvCxnSpPr>
          <p:cNvPr id="4" name="직선 화살표 연결선 3"/>
          <p:cNvCxnSpPr>
            <a:endCxn id="6" idx="1"/>
          </p:cNvCxnSpPr>
          <p:nvPr/>
        </p:nvCxnSpPr>
        <p:spPr>
          <a:xfrm>
            <a:off x="2135560" y="3594934"/>
            <a:ext cx="8038375" cy="1408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95400" y="2996952"/>
            <a:ext cx="1440160" cy="12241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</a:t>
            </a:r>
          </a:p>
          <a:p>
            <a:pPr algn="ctr"/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173935" y="2996952"/>
            <a:ext cx="1440160" cy="12241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 or</a:t>
            </a:r>
          </a:p>
          <a:p>
            <a:pPr algn="ctr"/>
            <a:r>
              <a:rPr lang="en-US" altLang="ko-KR" dirty="0"/>
              <a:t>Emulator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943872" y="2408411"/>
            <a:ext cx="2520280" cy="2736304"/>
            <a:chOff x="4511824" y="2420888"/>
            <a:chExt cx="2520280" cy="2736304"/>
          </a:xfrm>
        </p:grpSpPr>
        <p:sp>
          <p:nvSpPr>
            <p:cNvPr id="8" name="직사각형 7"/>
            <p:cNvSpPr/>
            <p:nvPr/>
          </p:nvSpPr>
          <p:spPr>
            <a:xfrm>
              <a:off x="4511824" y="2420888"/>
              <a:ext cx="2520280" cy="27363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Android Package(.</a:t>
              </a:r>
              <a:r>
                <a:rPr lang="en-US" altLang="ko-KR" dirty="0" err="1"/>
                <a:t>apk</a:t>
              </a:r>
              <a:r>
                <a:rPr lang="en-US" altLang="ko-KR" dirty="0"/>
                <a:t>)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83832" y="2888940"/>
              <a:ext cx="1008112" cy="6120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r>
                <a:rPr lang="en-US" altLang="ko-KR" dirty="0" err="1"/>
                <a:t>dex</a:t>
              </a:r>
              <a:endParaRPr lang="en-US" altLang="ko-KR" dirty="0"/>
            </a:p>
            <a:p>
              <a:pPr algn="ctr"/>
              <a:r>
                <a:rPr lang="en-US" altLang="ko-KR" dirty="0"/>
                <a:t>files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99957" y="2888940"/>
              <a:ext cx="1260139" cy="6120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Resources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 err="1"/>
                <a:t>arsc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1884" y="3607411"/>
              <a:ext cx="2348212" cy="6120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Uncompiled</a:t>
              </a:r>
              <a:endParaRPr lang="en-US" altLang="ko-KR" dirty="0"/>
            </a:p>
            <a:p>
              <a:pPr algn="ctr"/>
              <a:r>
                <a:rPr lang="en-US" altLang="ko-KR" dirty="0"/>
                <a:t>resources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83832" y="4346431"/>
              <a:ext cx="2376264" cy="6120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AndroidManifest.xml</a:t>
              </a:r>
              <a:endParaRPr lang="ko-KR" altLang="en-US" dirty="0"/>
            </a:p>
          </p:txBody>
        </p:sp>
      </p:grpSp>
      <p:sp>
        <p:nvSpPr>
          <p:cNvPr id="13" name="타원 12"/>
          <p:cNvSpPr/>
          <p:nvPr/>
        </p:nvSpPr>
        <p:spPr>
          <a:xfrm>
            <a:off x="2508384" y="3069631"/>
            <a:ext cx="2088232" cy="11514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Compliation</a:t>
            </a:r>
            <a:r>
              <a:rPr lang="en-US" altLang="ko-KR" dirty="0"/>
              <a:t> &amp;</a:t>
            </a:r>
          </a:p>
          <a:p>
            <a:pPr algn="ctr"/>
            <a:r>
              <a:rPr lang="en-US" altLang="ko-KR" dirty="0"/>
              <a:t>packaging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52184" y="3069630"/>
            <a:ext cx="2088232" cy="11514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Signing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디컴파일을</a:t>
            </a:r>
            <a:r>
              <a:rPr lang="ko-KR" altLang="en-US" dirty="0"/>
              <a:t> 이용한 정적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Dex2jar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apk</a:t>
            </a:r>
            <a:r>
              <a:rPr lang="en-US" altLang="ko-KR" dirty="0"/>
              <a:t> -&gt; .jar</a:t>
            </a:r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.bat /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sh</a:t>
            </a:r>
            <a:endParaRPr lang="en-US" altLang="ko-KR" dirty="0"/>
          </a:p>
          <a:p>
            <a:r>
              <a:rPr lang="en-US" altLang="ko-KR" dirty="0" err="1"/>
              <a:t>Jad</a:t>
            </a:r>
            <a:r>
              <a:rPr lang="en-US" altLang="ko-KR" dirty="0"/>
              <a:t> </a:t>
            </a:r>
            <a:r>
              <a:rPr lang="ko-KR" altLang="en-US" dirty="0"/>
              <a:t>도구 </a:t>
            </a:r>
            <a:r>
              <a:rPr lang="en-US" altLang="ko-KR" dirty="0"/>
              <a:t>(</a:t>
            </a:r>
            <a:r>
              <a:rPr lang="ko-KR" altLang="en-US" dirty="0"/>
              <a:t>더 이상 지원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 err="1"/>
              <a:t>Jd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en-US" altLang="ko-KR" dirty="0" err="1"/>
              <a:t>decompiler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/>
              <a:t>Jar -&gt; java</a:t>
            </a:r>
          </a:p>
          <a:p>
            <a:r>
              <a:rPr lang="ko-KR" altLang="en-US" dirty="0"/>
              <a:t>문자 검색 시 </a:t>
            </a:r>
            <a:endParaRPr lang="en-US" altLang="ko-KR" dirty="0"/>
          </a:p>
          <a:p>
            <a:pPr lvl="1"/>
            <a:r>
              <a:rPr lang="ko-KR" altLang="en-US" dirty="0"/>
              <a:t>콘솔 환경에서 </a:t>
            </a:r>
            <a:r>
              <a:rPr lang="en-US" altLang="ko-KR" dirty="0" err="1"/>
              <a:t>jad</a:t>
            </a:r>
            <a:r>
              <a:rPr lang="ko-KR" altLang="en-US" dirty="0"/>
              <a:t>로 </a:t>
            </a:r>
            <a:r>
              <a:rPr lang="ko-KR" altLang="en-US" dirty="0" err="1"/>
              <a:t>디컴파일</a:t>
            </a:r>
            <a:endParaRPr lang="en-US" altLang="ko-KR" dirty="0"/>
          </a:p>
          <a:p>
            <a:pPr lvl="1"/>
            <a:r>
              <a:rPr lang="en-US" altLang="ko-KR" dirty="0" err="1"/>
              <a:t>AstroGrep</a:t>
            </a:r>
            <a:r>
              <a:rPr lang="ko-KR" altLang="en-US" dirty="0"/>
              <a:t>으로 검색</a:t>
            </a:r>
            <a:endParaRPr lang="en-US" altLang="ko-KR" dirty="0"/>
          </a:p>
          <a:p>
            <a:r>
              <a:rPr lang="ko-KR" altLang="en-US" b="1" i="1" dirty="0"/>
              <a:t>난독화 사용하지 않는 한</a:t>
            </a:r>
            <a:r>
              <a:rPr lang="en-US" altLang="ko-KR" b="1" i="1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0" t="24232" r="29109" b="24949"/>
          <a:stretch/>
        </p:blipFill>
        <p:spPr bwMode="auto">
          <a:xfrm>
            <a:off x="5303912" y="1556792"/>
            <a:ext cx="6048672" cy="413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8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동적 디버깅을 통한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Apktools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/>
              <a:t>D </a:t>
            </a:r>
            <a:r>
              <a:rPr lang="ko-KR" altLang="en-US" dirty="0"/>
              <a:t>옵션 </a:t>
            </a:r>
            <a:r>
              <a:rPr lang="en-US" altLang="ko-KR" dirty="0"/>
              <a:t>– </a:t>
            </a:r>
            <a:r>
              <a:rPr lang="ko-KR" altLang="en-US" dirty="0" err="1"/>
              <a:t>디컴파일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en-US" altLang="ko-KR" dirty="0" err="1"/>
              <a:t>apk</a:t>
            </a:r>
            <a:r>
              <a:rPr lang="en-US" altLang="ko-KR" dirty="0"/>
              <a:t> -&gt; </a:t>
            </a:r>
            <a:r>
              <a:rPr lang="en-US" altLang="ko-KR" dirty="0" err="1"/>
              <a:t>smali</a:t>
            </a:r>
            <a:r>
              <a:rPr lang="ko-KR" altLang="en-US" dirty="0"/>
              <a:t> 변환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androidManifest.xml</a:t>
            </a:r>
            <a:r>
              <a:rPr lang="ko-KR" altLang="en-US" dirty="0"/>
              <a:t> 권한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옵션</a:t>
            </a:r>
            <a:r>
              <a:rPr lang="en-US" altLang="ko-KR" dirty="0"/>
              <a:t> – </a:t>
            </a:r>
            <a:r>
              <a:rPr lang="ko-KR" altLang="en-US" dirty="0" err="1"/>
              <a:t>리빌드</a:t>
            </a:r>
            <a:r>
              <a:rPr lang="ko-KR" altLang="en-US" dirty="0"/>
              <a:t> </a:t>
            </a:r>
            <a:r>
              <a:rPr lang="en-US" altLang="ko-KR" dirty="0"/>
              <a:t>(/</a:t>
            </a:r>
            <a:r>
              <a:rPr lang="en-US" altLang="ko-KR" dirty="0" err="1"/>
              <a:t>dist</a:t>
            </a:r>
            <a:r>
              <a:rPr lang="ko-KR" altLang="en-US" dirty="0"/>
              <a:t>에 </a:t>
            </a:r>
            <a:r>
              <a:rPr lang="en-US" altLang="ko-KR" dirty="0"/>
              <a:t>.</a:t>
            </a:r>
            <a:r>
              <a:rPr lang="en-US" altLang="ko-KR" dirty="0" err="1"/>
              <a:t>apk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8EB23D-6780-499F-9A64-5735EDC34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158468"/>
            <a:ext cx="5801535" cy="1991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E984C1-F993-42C9-9FBD-880491DD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406559"/>
            <a:ext cx="8659433" cy="666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277B4E-E320-4D03-A0CC-C847028F6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22" y="4230889"/>
            <a:ext cx="843080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동적 디버깅을 통한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Signing(</a:t>
            </a:r>
            <a:r>
              <a:rPr lang="ko-KR" altLang="en-US" dirty="0" err="1"/>
              <a:t>사이닝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Sign.jar </a:t>
            </a:r>
            <a:r>
              <a:rPr lang="ko-KR" altLang="en-US" dirty="0"/>
              <a:t>다운로드하여 앱에 사인</a:t>
            </a:r>
            <a:endParaRPr lang="en-US" altLang="ko-KR" dirty="0"/>
          </a:p>
          <a:p>
            <a:r>
              <a:rPr lang="en-US" altLang="ko-KR" dirty="0" err="1"/>
              <a:t>Adb</a:t>
            </a:r>
            <a:r>
              <a:rPr lang="en-US" altLang="ko-KR" dirty="0"/>
              <a:t> install </a:t>
            </a:r>
          </a:p>
          <a:p>
            <a:r>
              <a:rPr lang="en-US" altLang="ko-KR" dirty="0"/>
              <a:t>NetBeans IDE</a:t>
            </a:r>
          </a:p>
          <a:p>
            <a:pPr lvl="1"/>
            <a:r>
              <a:rPr lang="ko-KR" altLang="en-US" dirty="0"/>
              <a:t>실시간 디버깅 툴</a:t>
            </a:r>
            <a:endParaRPr lang="en-US" altLang="ko-KR" dirty="0"/>
          </a:p>
          <a:p>
            <a:pPr lvl="1"/>
            <a:r>
              <a:rPr lang="en-US" altLang="ko-KR" dirty="0"/>
              <a:t>Breakpoint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E0758-EC38-4416-BF77-CDA18BE0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04" y="2660648"/>
            <a:ext cx="8064896" cy="36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코드 </a:t>
            </a:r>
            <a:r>
              <a:rPr lang="ko-KR" altLang="en-US" dirty="0" err="1"/>
              <a:t>패칭을</a:t>
            </a:r>
            <a:r>
              <a:rPr lang="ko-KR" altLang="en-US" dirty="0"/>
              <a:t> 이용한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 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Apktool</a:t>
            </a:r>
            <a:r>
              <a:rPr lang="en-US" altLang="ko-KR" dirty="0"/>
              <a:t> d </a:t>
            </a:r>
            <a:r>
              <a:rPr lang="ko-KR" altLang="en-US" dirty="0"/>
              <a:t>옵션 이용하여 </a:t>
            </a:r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코드로 변환</a:t>
            </a:r>
            <a:endParaRPr lang="en-US" altLang="ko-KR" dirty="0"/>
          </a:p>
          <a:p>
            <a:r>
              <a:rPr lang="en-US" altLang="ko-KR" dirty="0"/>
              <a:t>\res\.. </a:t>
            </a:r>
            <a:r>
              <a:rPr lang="ko-KR" altLang="en-US" dirty="0"/>
              <a:t>의 </a:t>
            </a:r>
            <a:r>
              <a:rPr lang="en-US" altLang="ko-KR" dirty="0"/>
              <a:t>.xml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r>
              <a:rPr lang="en-US" altLang="ko-KR" dirty="0"/>
              <a:t>B </a:t>
            </a:r>
            <a:r>
              <a:rPr lang="ko-KR" altLang="en-US" dirty="0"/>
              <a:t>옵션 이용하여 </a:t>
            </a:r>
            <a:r>
              <a:rPr lang="ko-KR" altLang="en-US" dirty="0" err="1"/>
              <a:t>리빌드</a:t>
            </a:r>
            <a:r>
              <a:rPr lang="ko-KR" altLang="en-US" dirty="0"/>
              <a:t> 후 사인하여 앱 설치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97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안드로가드를</a:t>
            </a:r>
            <a:r>
              <a:rPr lang="ko-KR" altLang="en-US" dirty="0"/>
              <a:t> 이용한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안드로가드</a:t>
            </a:r>
            <a:endParaRPr lang="en-US" altLang="ko-KR" dirty="0"/>
          </a:p>
          <a:p>
            <a:pPr lvl="1"/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파일의 주요 정보</a:t>
            </a:r>
            <a:endParaRPr lang="en-US" altLang="ko-KR" dirty="0"/>
          </a:p>
          <a:p>
            <a:pPr lvl="1"/>
            <a:r>
              <a:rPr lang="ko-KR" altLang="en-US" dirty="0"/>
              <a:t>사용자가 입력한 문자 패턴의 함수 위치 등 검색</a:t>
            </a:r>
            <a:endParaRPr lang="en-US" altLang="ko-KR" dirty="0"/>
          </a:p>
          <a:p>
            <a:pPr lvl="1"/>
            <a:r>
              <a:rPr lang="en-US" altLang="ko-KR" dirty="0" err="1"/>
              <a:t>DroidBox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파일을 에뮬레이터에서 실행</a:t>
            </a:r>
            <a:endParaRPr lang="en-US" altLang="ko-KR" dirty="0"/>
          </a:p>
          <a:p>
            <a:pPr lvl="2"/>
            <a:r>
              <a:rPr lang="ko-KR" altLang="en-US" dirty="0"/>
              <a:t>실시간으로 발생되는 로그 파일 분석하는 초기 분석 도구</a:t>
            </a:r>
            <a:endParaRPr lang="en-US" altLang="ko-KR" dirty="0"/>
          </a:p>
          <a:p>
            <a:pPr lvl="1"/>
            <a:r>
              <a:rPr lang="en-US" altLang="ko-KR" dirty="0"/>
              <a:t>ARE / </a:t>
            </a:r>
            <a:r>
              <a:rPr lang="en-US" altLang="ko-KR" dirty="0" err="1"/>
              <a:t>Santoku</a:t>
            </a:r>
            <a:r>
              <a:rPr lang="en-US" altLang="ko-KR" dirty="0"/>
              <a:t> </a:t>
            </a:r>
            <a:r>
              <a:rPr lang="ko-KR" altLang="en-US" dirty="0"/>
              <a:t>이미지 </a:t>
            </a:r>
            <a:r>
              <a:rPr lang="en-US" altLang="ko-KR" dirty="0"/>
              <a:t>– </a:t>
            </a:r>
            <a:r>
              <a:rPr lang="ko-KR" altLang="en-US" dirty="0"/>
              <a:t>안드로이드 최적화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262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안드로가드를</a:t>
            </a:r>
            <a:r>
              <a:rPr lang="ko-KR" altLang="en-US" dirty="0"/>
              <a:t> 이용한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안드로가드</a:t>
            </a:r>
            <a:endParaRPr lang="en-US" altLang="ko-KR" dirty="0"/>
          </a:p>
          <a:p>
            <a:pPr lvl="1"/>
            <a:r>
              <a:rPr lang="en-US" altLang="ko-KR" dirty="0" err="1"/>
              <a:t>androaxml</a:t>
            </a:r>
            <a:endParaRPr lang="en-US" altLang="ko-KR" dirty="0"/>
          </a:p>
          <a:p>
            <a:pPr lvl="2"/>
            <a:r>
              <a:rPr lang="en-US" altLang="ko-KR" dirty="0"/>
              <a:t>Xml</a:t>
            </a:r>
            <a:r>
              <a:rPr lang="ko-KR" altLang="en-US" dirty="0"/>
              <a:t>파일을 사용자가 읽기 편하게 변환</a:t>
            </a:r>
            <a:endParaRPr lang="en-US" altLang="ko-KR" dirty="0"/>
          </a:p>
          <a:p>
            <a:pPr lvl="1"/>
            <a:r>
              <a:rPr lang="en-US" altLang="ko-KR" dirty="0" err="1"/>
              <a:t>Androlyze</a:t>
            </a:r>
            <a:endParaRPr lang="en-US" altLang="ko-KR" dirty="0"/>
          </a:p>
          <a:p>
            <a:pPr lvl="2"/>
            <a:r>
              <a:rPr lang="ko-KR" altLang="en-US" dirty="0"/>
              <a:t>패키지 파일 단계적으로 분석</a:t>
            </a:r>
            <a:endParaRPr lang="en-US" altLang="ko-KR" dirty="0"/>
          </a:p>
          <a:p>
            <a:pPr lvl="1"/>
            <a:r>
              <a:rPr lang="en-US" altLang="ko-KR" dirty="0" err="1"/>
              <a:t>Androdd</a:t>
            </a:r>
            <a:endParaRPr lang="en-US" altLang="ko-KR" dirty="0"/>
          </a:p>
          <a:p>
            <a:pPr lvl="2"/>
            <a:r>
              <a:rPr lang="en-US" altLang="ko-KR" dirty="0" err="1"/>
              <a:t>Apk</a:t>
            </a:r>
            <a:r>
              <a:rPr lang="ko-KR" altLang="en-US" dirty="0"/>
              <a:t>의 모든 클래스와 하위 메소드의 정보 흐름 출력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530AC1-058B-4D51-85B6-C173AD7ED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16" t="27951" r="6294" b="45800"/>
          <a:stretch/>
        </p:blipFill>
        <p:spPr>
          <a:xfrm>
            <a:off x="5827524" y="1577967"/>
            <a:ext cx="5760640" cy="22156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71F901-79FF-4B36-A5D1-6AADC2399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05" t="52978" r="6295" b="37401"/>
          <a:stretch/>
        </p:blipFill>
        <p:spPr>
          <a:xfrm>
            <a:off x="2063552" y="4725144"/>
            <a:ext cx="6891417" cy="986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AEBEB2-341A-4B49-AFFD-C334B3997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80" y="5843191"/>
            <a:ext cx="690658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4512"/>
      </p:ext>
    </p:extLst>
  </p:cSld>
  <p:clrMapOvr>
    <a:masterClrMapping/>
  </p:clrMapOvr>
</p:sld>
</file>

<file path=ppt/theme/theme1.xml><?xml version="1.0" encoding="utf-8"?>
<a:theme xmlns:a="http://schemas.openxmlformats.org/drawingml/2006/main" name="hi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1495</TotalTime>
  <Words>378</Words>
  <Application>Microsoft Office PowerPoint</Application>
  <PresentationFormat>와이드스크린</PresentationFormat>
  <Paragraphs>98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Helvetica</vt:lpstr>
      <vt:lpstr>Symbol</vt:lpstr>
      <vt:lpstr>Times</vt:lpstr>
      <vt:lpstr>Wingdings 3</vt:lpstr>
      <vt:lpstr>hit_template</vt:lpstr>
      <vt:lpstr>Chapter 3</vt:lpstr>
      <vt:lpstr>안드로이드 앱 분석 방법</vt:lpstr>
      <vt:lpstr>3.1 디컴파일을 이용한 정적 분석</vt:lpstr>
      <vt:lpstr>3.1 디컴파일을 이용한 정적 분석</vt:lpstr>
      <vt:lpstr>3.2 동적 디버깅을 통한 분석</vt:lpstr>
      <vt:lpstr>3.2 동적 디버깅을 통한 분석</vt:lpstr>
      <vt:lpstr>3.3 코드 패칭을 이용한 apk 파일 우회</vt:lpstr>
      <vt:lpstr>3.4 안드로가드를 이용한 분석</vt:lpstr>
      <vt:lpstr>3.4 안드로가드를 이용한 분석</vt:lpstr>
      <vt:lpstr>3.5 DroidBox를 이용한 자동 분석</vt:lpstr>
      <vt:lpstr>3.6 Sublime 플러그인을 이용한 분석</vt:lpstr>
      <vt:lpstr>3.7 APKInspector을 이용한 분석</vt:lpstr>
      <vt:lpstr>3.8 dexplorer와 dexdump를 이용한 분석</vt:lpstr>
      <vt:lpstr>3.9 Santoku를 활용한 모바일 앱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SeungjunHa</dc:creator>
  <dc:description>powerpoint template for lecture</dc:description>
  <cp:lastModifiedBy>김영지</cp:lastModifiedBy>
  <cp:revision>16</cp:revision>
  <dcterms:created xsi:type="dcterms:W3CDTF">2017-06-13T21:40:55Z</dcterms:created>
  <dcterms:modified xsi:type="dcterms:W3CDTF">2017-06-22T18:02:58Z</dcterms:modified>
  <cp:category>lecture</cp:category>
</cp:coreProperties>
</file>