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7" r:id="rId4"/>
    <p:sldId id="260" r:id="rId5"/>
    <p:sldId id="265" r:id="rId6"/>
    <p:sldId id="261" r:id="rId7"/>
    <p:sldId id="266" r:id="rId8"/>
    <p:sldId id="262" r:id="rId9"/>
    <p:sldId id="267" r:id="rId10"/>
    <p:sldId id="263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 autoAdjust="0"/>
  </p:normalViewPr>
  <p:slideViewPr>
    <p:cSldViewPr>
      <p:cViewPr varScale="1">
        <p:scale>
          <a:sx n="60" d="100"/>
          <a:sy n="60" d="100"/>
        </p:scale>
        <p:origin x="102" y="4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25726-7F58-4528-90C7-69A74CB868DC}" type="datetimeFigureOut">
              <a:rPr lang="ko-KR" altLang="en-US" smtClean="0"/>
              <a:pPr/>
              <a:t>2017-07-04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D4D04-4A61-411B-BBAE-54D2679421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845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0B645-06CD-4A9D-BFEE-3EC6DFD0FEAA}" type="datetimeFigureOut">
              <a:rPr lang="ko-KR" altLang="en-US" smtClean="0"/>
              <a:pPr/>
              <a:t>2017-07-04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AE961-6D49-49E0-BDC6-8706E988AA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73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00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0419-DCEF-468D-8111-032D6D6F679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67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32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4400" b="1" cap="none" spc="100" baseline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 b="1" cap="none" spc="0" baseline="0">
                <a:ln w="1016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lang="en-US" altLang="ko-KR" sz="2400" b="0" kern="1200" cap="none" spc="0" baseline="0" dirty="0" smtClean="0">
                <a:ln w="1016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00" y="273600"/>
            <a:ext cx="10980000" cy="1144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00" y="1549781"/>
            <a:ext cx="540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400" y="2505074"/>
            <a:ext cx="540000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8400" y="1549781"/>
            <a:ext cx="540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8400" y="2477173"/>
            <a:ext cx="540000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7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700" dirty="0">
              <a:solidFill>
                <a:srgbClr val="FF33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97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577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577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261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09600" y="1602000"/>
            <a:ext cx="10953749" cy="230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4000504"/>
            <a:ext cx="10953749" cy="230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8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1" y="6114328"/>
            <a:ext cx="1342800" cy="720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5953840"/>
            <a:ext cx="2670048" cy="8595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9" r:id="rId5"/>
    <p:sldLayoutId id="2147483654" r:id="rId6"/>
    <p:sldLayoutId id="2147483655" r:id="rId7"/>
    <p:sldLayoutId id="2147483658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100" baseline="0">
          <a:ln w="17780" cmpd="sng">
            <a:solidFill>
              <a:srgbClr val="FFFFFF"/>
            </a:solidFill>
            <a:prstDash val="solid"/>
            <a:miter lim="800000"/>
          </a:ln>
          <a:solidFill>
            <a:schemeClr val="tx1">
              <a:lumMod val="85000"/>
              <a:lumOff val="15000"/>
            </a:schemeClr>
          </a:solidFill>
          <a:effectLst>
            <a:outerShdw blurRad="50800" algn="tl" rotWithShape="0">
              <a:srgbClr val="000000"/>
            </a:outerShdw>
          </a:effectLst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1" hangingPunct="1">
        <a:spcBef>
          <a:spcPts val="0"/>
        </a:spcBef>
        <a:spcAft>
          <a:spcPts val="900"/>
        </a:spcAft>
        <a:buClr>
          <a:srgbClr val="FF3300"/>
        </a:buClr>
        <a:buSzPct val="70000"/>
        <a:buFont typeface="Wingdings 3" pitchFamily="18" charset="2"/>
        <a:buChar char="u"/>
        <a:defRPr sz="2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4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FF0000"/>
        </a:buClr>
        <a:buSzPct val="100000"/>
        <a:buFont typeface="Symbol" panose="05050102010706020507" pitchFamily="18" charset="2"/>
        <a:buChar char="°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1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00B050"/>
        </a:buClr>
        <a:buFont typeface="Symbol" panose="05050102010706020507" pitchFamily="18" charset="2"/>
        <a:buChar char="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8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FF0000"/>
        </a:buClr>
        <a:buSzPct val="100000"/>
        <a:buFont typeface="Cambria Math" panose="02040503050406030204" pitchFamily="18" charset="0"/>
        <a:buChar char="∘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368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00B050"/>
        </a:buClr>
        <a:buFont typeface="Symbol" panose="05050102010706020507" pitchFamily="18" charset="2"/>
        <a:buChar char="°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6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Youngji</a:t>
            </a:r>
            <a:r>
              <a:rPr lang="en-US" altLang="ko-KR" dirty="0"/>
              <a:t> Kim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BFE8B-CE5D-48CD-8B95-D0BBB84B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6.5 </a:t>
            </a:r>
            <a:r>
              <a:rPr lang="en-US" altLang="ko-KR" dirty="0" err="1"/>
              <a:t>dSploit</a:t>
            </a:r>
            <a:r>
              <a:rPr lang="en-US" altLang="ko-KR" dirty="0"/>
              <a:t>: </a:t>
            </a:r>
            <a:r>
              <a:rPr lang="ko-KR" altLang="en-US" dirty="0"/>
              <a:t>네트워크 진단 도구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96AE3-33F5-42FF-8545-E2018E03B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안드로이드에서 동작하는 네트워크 취약점 진단 도구</a:t>
            </a:r>
            <a:endParaRPr lang="en-US" altLang="ko-KR" dirty="0"/>
          </a:p>
          <a:p>
            <a:r>
              <a:rPr lang="en-US" altLang="ko-KR" dirty="0"/>
              <a:t>Full </a:t>
            </a:r>
            <a:r>
              <a:rPr lang="en-US" altLang="ko-KR" dirty="0" err="1"/>
              <a:t>busybox</a:t>
            </a:r>
            <a:r>
              <a:rPr lang="en-US" altLang="ko-KR" dirty="0"/>
              <a:t> </a:t>
            </a:r>
            <a:r>
              <a:rPr lang="ko-KR" altLang="en-US" dirty="0"/>
              <a:t>우선적으로 설치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6A0822-D0E2-4D78-942C-4160A11CC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624732"/>
            <a:ext cx="7210425" cy="3867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B631FF-3693-469F-BF1B-FC1F36DEDFC9}"/>
              </a:ext>
            </a:extLst>
          </p:cNvPr>
          <p:cNvSpPr txBox="1"/>
          <p:nvPr/>
        </p:nvSpPr>
        <p:spPr>
          <a:xfrm>
            <a:off x="7977833" y="3548571"/>
            <a:ext cx="30867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현재 네트워크 </a:t>
            </a:r>
            <a:r>
              <a:rPr lang="ko-KR" altLang="en-US" dirty="0" err="1"/>
              <a:t>서브넷</a:t>
            </a:r>
            <a:r>
              <a:rPr lang="ko-KR" altLang="en-US" dirty="0"/>
              <a:t> 마스크 정보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현재 연결돼 있는 </a:t>
            </a:r>
            <a:r>
              <a:rPr lang="en-US" altLang="ko-KR" dirty="0"/>
              <a:t>AP</a:t>
            </a:r>
            <a:r>
              <a:rPr lang="ko-KR" altLang="en-US" dirty="0"/>
              <a:t>의 </a:t>
            </a:r>
            <a:r>
              <a:rPr lang="en-US" altLang="ko-KR" dirty="0"/>
              <a:t>SSID/IP/MAC </a:t>
            </a:r>
            <a:r>
              <a:rPr lang="ko-KR" altLang="en-US" dirty="0"/>
              <a:t>주소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Dsploit</a:t>
            </a:r>
            <a:r>
              <a:rPr lang="ko-KR" altLang="en-US" dirty="0"/>
              <a:t>을 이용하는 기기 외의 연결된 기기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Dsploit</a:t>
            </a:r>
            <a:r>
              <a:rPr lang="ko-KR" altLang="en-US" dirty="0"/>
              <a:t>을 사용하는 기기</a:t>
            </a:r>
          </a:p>
        </p:txBody>
      </p:sp>
    </p:spTree>
    <p:extLst>
      <p:ext uri="{BB962C8B-B14F-4D97-AF65-F5344CB8AC3E}">
        <p14:creationId xmlns:p14="http://schemas.microsoft.com/office/powerpoint/2010/main" val="3664029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BFE8B-CE5D-48CD-8B95-D0BBB84B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6.5 </a:t>
            </a:r>
            <a:r>
              <a:rPr lang="en-US" altLang="ko-KR" dirty="0" err="1"/>
              <a:t>dSploit</a:t>
            </a:r>
            <a:r>
              <a:rPr lang="en-US" altLang="ko-KR" dirty="0"/>
              <a:t>: </a:t>
            </a:r>
            <a:r>
              <a:rPr lang="ko-KR" altLang="en-US" dirty="0"/>
              <a:t>네트워크 진단 도구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96AE3-33F5-42FF-8545-E2018E03B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포트 스캔 작업</a:t>
            </a:r>
            <a:endParaRPr lang="en-US" altLang="ko-KR" dirty="0"/>
          </a:p>
          <a:p>
            <a:pPr lvl="1"/>
            <a:r>
              <a:rPr lang="en-US" altLang="ko-KR" dirty="0" err="1"/>
              <a:t>Syn</a:t>
            </a:r>
            <a:r>
              <a:rPr lang="en-US" altLang="ko-KR" dirty="0"/>
              <a:t> </a:t>
            </a:r>
            <a:r>
              <a:rPr lang="ko-KR" altLang="en-US" dirty="0"/>
              <a:t>포트 스캔</a:t>
            </a:r>
            <a:endParaRPr lang="en-US" altLang="ko-KR" dirty="0"/>
          </a:p>
          <a:p>
            <a:pPr lvl="1"/>
            <a:r>
              <a:rPr lang="ko-KR" altLang="en-US" dirty="0"/>
              <a:t>오픈 되어 있는 포트 정보</a:t>
            </a:r>
            <a:endParaRPr lang="en-US" altLang="ko-KR" dirty="0"/>
          </a:p>
          <a:p>
            <a:r>
              <a:rPr lang="ko-KR" altLang="en-US" dirty="0"/>
              <a:t>정보 획득</a:t>
            </a:r>
            <a:endParaRPr lang="en-US" altLang="ko-KR" dirty="0"/>
          </a:p>
          <a:p>
            <a:pPr lvl="1"/>
            <a:r>
              <a:rPr lang="en-US" altLang="ko-KR" dirty="0"/>
              <a:t>Target,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r>
              <a:rPr lang="ko-KR" altLang="en-US" dirty="0"/>
              <a:t> </a:t>
            </a:r>
            <a:r>
              <a:rPr lang="en-US" altLang="ko-KR" dirty="0"/>
              <a:t>type,</a:t>
            </a:r>
            <a:r>
              <a:rPr lang="ko-KR" altLang="en-US" dirty="0"/>
              <a:t> </a:t>
            </a:r>
            <a:r>
              <a:rPr lang="en-US" altLang="ko-KR" dirty="0" err="1"/>
              <a:t>os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services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로그인 체크</a:t>
            </a:r>
            <a:endParaRPr lang="en-US" altLang="ko-KR" dirty="0"/>
          </a:p>
          <a:p>
            <a:pPr lvl="1"/>
            <a:r>
              <a:rPr lang="en-US" altLang="ko-KR" dirty="0"/>
              <a:t>Port</a:t>
            </a:r>
            <a:r>
              <a:rPr lang="ko-KR" altLang="en-US" dirty="0"/>
              <a:t> </a:t>
            </a:r>
            <a:r>
              <a:rPr lang="en-US" altLang="ko-KR" dirty="0"/>
              <a:t>scanner / inspector </a:t>
            </a:r>
            <a:r>
              <a:rPr lang="ko-KR" altLang="en-US" dirty="0"/>
              <a:t>선</a:t>
            </a:r>
            <a:endParaRPr lang="en-US" altLang="ko-KR" dirty="0"/>
          </a:p>
          <a:p>
            <a:pPr lvl="1"/>
            <a:r>
              <a:rPr lang="ko-KR" altLang="en-US" dirty="0"/>
              <a:t>대상 시스템에 서비스 중인 </a:t>
            </a:r>
            <a:r>
              <a:rPr lang="en-US" altLang="ko-KR" dirty="0"/>
              <a:t>ftp</a:t>
            </a:r>
            <a:r>
              <a:rPr lang="ko-KR" altLang="en-US" dirty="0"/>
              <a:t>나 </a:t>
            </a:r>
            <a:r>
              <a:rPr lang="en-US" altLang="ko-KR" dirty="0"/>
              <a:t>telnet </a:t>
            </a:r>
            <a:r>
              <a:rPr lang="ko-KR" altLang="en-US" dirty="0"/>
              <a:t>등의 로그인 </a:t>
            </a:r>
            <a:r>
              <a:rPr lang="en-US" altLang="ko-KR" dirty="0"/>
              <a:t>id</a:t>
            </a:r>
            <a:r>
              <a:rPr lang="ko-KR" altLang="en-US" dirty="0"/>
              <a:t>나 비밀번호 크랙</a:t>
            </a:r>
            <a:endParaRPr lang="en-US" altLang="ko-KR" dirty="0"/>
          </a:p>
          <a:p>
            <a:r>
              <a:rPr lang="en-US" altLang="ko-KR" dirty="0"/>
              <a:t>MITM </a:t>
            </a:r>
            <a:r>
              <a:rPr lang="ko-KR" altLang="en-US" dirty="0"/>
              <a:t>공격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649766-9705-4F23-82C8-04E1151CA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50" y="1405643"/>
            <a:ext cx="5381650" cy="289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0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BFE8B-CE5D-48CD-8B95-D0BBB84B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6.5 </a:t>
            </a:r>
            <a:r>
              <a:rPr lang="en-US" altLang="ko-KR" dirty="0" err="1"/>
              <a:t>dSploit</a:t>
            </a:r>
            <a:r>
              <a:rPr lang="en-US" altLang="ko-KR" dirty="0"/>
              <a:t>: </a:t>
            </a:r>
            <a:r>
              <a:rPr lang="ko-KR" altLang="en-US" dirty="0"/>
              <a:t>네트워크 진단 도구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96AE3-33F5-42FF-8545-E2018E03B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MITM </a:t>
            </a:r>
            <a:r>
              <a:rPr lang="ko-KR" altLang="en-US" dirty="0"/>
              <a:t>공격</a:t>
            </a:r>
            <a:endParaRPr lang="en-US" altLang="ko-KR" dirty="0"/>
          </a:p>
          <a:p>
            <a:pPr lvl="1"/>
            <a:r>
              <a:rPr lang="en-US" altLang="ko-KR" dirty="0"/>
              <a:t>Password</a:t>
            </a:r>
            <a:r>
              <a:rPr lang="ko-KR" altLang="en-US" dirty="0"/>
              <a:t> </a:t>
            </a:r>
            <a:r>
              <a:rPr lang="en-US" altLang="ko-KR" dirty="0"/>
              <a:t>sniffer</a:t>
            </a:r>
          </a:p>
          <a:p>
            <a:pPr lvl="2"/>
            <a:r>
              <a:rPr lang="en-US" altLang="ko-KR" dirty="0"/>
              <a:t>http,</a:t>
            </a:r>
            <a:r>
              <a:rPr lang="ko-KR" altLang="en-US" dirty="0"/>
              <a:t> </a:t>
            </a:r>
            <a:r>
              <a:rPr lang="en-US" altLang="ko-KR" dirty="0"/>
              <a:t>ftp,</a:t>
            </a:r>
            <a:r>
              <a:rPr lang="ko-KR" altLang="en-US" dirty="0"/>
              <a:t> </a:t>
            </a:r>
            <a:r>
              <a:rPr lang="en-US" altLang="ko-KR" dirty="0" err="1"/>
              <a:t>imap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irc</a:t>
            </a:r>
            <a:r>
              <a:rPr lang="en-US" altLang="ko-KR" dirty="0"/>
              <a:t>, msn </a:t>
            </a:r>
            <a:r>
              <a:rPr lang="ko-KR" altLang="en-US" dirty="0"/>
              <a:t>등의 계정</a:t>
            </a:r>
            <a:endParaRPr lang="en-US" altLang="ko-KR" dirty="0"/>
          </a:p>
          <a:p>
            <a:pPr lvl="1"/>
            <a:r>
              <a:rPr lang="en-US" altLang="ko-KR" dirty="0"/>
              <a:t>Session hijacker</a:t>
            </a:r>
          </a:p>
          <a:p>
            <a:pPr lvl="2"/>
            <a:r>
              <a:rPr lang="ko-KR" altLang="en-US" dirty="0" err="1"/>
              <a:t>세선</a:t>
            </a:r>
            <a:r>
              <a:rPr lang="ko-KR" altLang="en-US" dirty="0"/>
              <a:t> 정보 가로채 인증 없이 웹에 접속 가능</a:t>
            </a:r>
            <a:endParaRPr lang="en-US" altLang="ko-KR" dirty="0"/>
          </a:p>
          <a:p>
            <a:pPr lvl="2"/>
            <a:r>
              <a:rPr lang="ko-KR" altLang="en-US" dirty="0"/>
              <a:t>인증되면 대상 </a:t>
            </a:r>
            <a:r>
              <a:rPr lang="en-US" altLang="ko-KR" dirty="0"/>
              <a:t>IP</a:t>
            </a:r>
            <a:r>
              <a:rPr lang="ko-KR" altLang="en-US" dirty="0"/>
              <a:t>와 접속된 웹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표시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AE094F-1F65-45C1-93CE-CAC0DC838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001"/>
          <a:stretch/>
        </p:blipFill>
        <p:spPr>
          <a:xfrm>
            <a:off x="6096000" y="1844824"/>
            <a:ext cx="5544616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1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71D2E-7B41-4B53-89BF-3A8F01F0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6.6 </a:t>
            </a:r>
            <a:r>
              <a:rPr lang="en-US" altLang="ko-KR" dirty="0" err="1"/>
              <a:t>AFLogical</a:t>
            </a:r>
            <a:r>
              <a:rPr lang="en-US" altLang="ko-KR" dirty="0"/>
              <a:t>: </a:t>
            </a:r>
            <a:r>
              <a:rPr lang="ko-KR" altLang="en-US" dirty="0"/>
              <a:t>모바일 포렌식 도구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7CE88-EEEF-412E-A55E-EFC8A924A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모바일 포렌식 도구</a:t>
            </a:r>
            <a:endParaRPr lang="en-US" altLang="ko-KR" dirty="0"/>
          </a:p>
          <a:p>
            <a:r>
              <a:rPr lang="ko-KR" altLang="en-US" dirty="0"/>
              <a:t>모바일에 저장되어 있는 전화번호 목록</a:t>
            </a:r>
            <a:r>
              <a:rPr lang="en-US" altLang="ko-KR" dirty="0"/>
              <a:t>, SMS, MMS </a:t>
            </a:r>
            <a:r>
              <a:rPr lang="ko-KR" altLang="en-US" dirty="0"/>
              <a:t>정보 등</a:t>
            </a:r>
            <a:endParaRPr lang="en-US" altLang="ko-KR" dirty="0"/>
          </a:p>
          <a:p>
            <a:pPr lvl="1"/>
            <a:r>
              <a:rPr lang="en-US" altLang="ko-KR" dirty="0"/>
              <a:t>-&gt;</a:t>
            </a:r>
            <a:r>
              <a:rPr lang="ko-KR" altLang="en-US" dirty="0"/>
              <a:t>엑셀 파일로 생성하여 저장</a:t>
            </a:r>
            <a:endParaRPr lang="en-US" altLang="ko-KR" dirty="0"/>
          </a:p>
          <a:p>
            <a:pPr lvl="1"/>
            <a:r>
              <a:rPr lang="en-US" altLang="ko-KR" dirty="0"/>
              <a:t>/forensic -&gt; .csv </a:t>
            </a:r>
            <a:r>
              <a:rPr lang="ko-KR" altLang="en-US" dirty="0"/>
              <a:t>파일</a:t>
            </a:r>
            <a:endParaRPr lang="en-US" altLang="ko-KR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76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진단 도구 활용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667372" y="4214818"/>
            <a:ext cx="846138" cy="846138"/>
          </a:xfrm>
          <a:prstGeom prst="ellips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AU" altLang="en-AU" sz="4800" b="1" dirty="0">
                <a:solidFill>
                  <a:srgbClr val="5F5F5F"/>
                </a:solidFill>
                <a:latin typeface="Helvetica" pitchFamily="34" charset="0"/>
              </a:rPr>
              <a:t>1</a:t>
            </a:r>
            <a:endParaRPr lang="en-AU" altLang="en-AU" sz="2400" i="1" dirty="0">
              <a:solidFill>
                <a:srgbClr val="5F5F5F"/>
              </a:solidFill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</a:t>
            </a:r>
            <a:r>
              <a:rPr lang="en-US" altLang="ko-KR" dirty="0" err="1"/>
              <a:t>PacketShark</a:t>
            </a:r>
            <a:r>
              <a:rPr lang="en-US" altLang="ko-KR" dirty="0"/>
              <a:t> : </a:t>
            </a:r>
            <a:r>
              <a:rPr lang="ko-KR" altLang="en-US" dirty="0"/>
              <a:t>네트워크 패킷 캡처 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무선 </a:t>
            </a:r>
            <a:r>
              <a:rPr lang="en-US" altLang="ko-KR" dirty="0"/>
              <a:t>AP </a:t>
            </a:r>
            <a:r>
              <a:rPr lang="ko-KR" altLang="en-US" dirty="0"/>
              <a:t>환경 없을 때 </a:t>
            </a:r>
            <a:endParaRPr lang="en-US" altLang="ko-KR" dirty="0"/>
          </a:p>
          <a:p>
            <a:pPr lvl="1"/>
            <a:r>
              <a:rPr lang="ko-KR" altLang="en-US" dirty="0"/>
              <a:t>디바이스에서 발생하는 모든 패킷 캡처</a:t>
            </a:r>
            <a:endParaRPr lang="en-US" altLang="ko-KR" dirty="0"/>
          </a:p>
          <a:p>
            <a:r>
              <a:rPr lang="en-US" altLang="ko-KR" dirty="0" err="1"/>
              <a:t>Tcpdump</a:t>
            </a:r>
            <a:r>
              <a:rPr lang="en-US" altLang="ko-KR" dirty="0"/>
              <a:t> </a:t>
            </a:r>
            <a:r>
              <a:rPr lang="ko-KR" altLang="en-US" dirty="0"/>
              <a:t>기반</a:t>
            </a:r>
            <a:endParaRPr lang="en-US" altLang="ko-KR" dirty="0"/>
          </a:p>
          <a:p>
            <a:r>
              <a:rPr lang="en-US" altLang="ko-KR" dirty="0"/>
              <a:t>Dropbox</a:t>
            </a:r>
            <a:r>
              <a:rPr lang="ko-KR" altLang="en-US" dirty="0"/>
              <a:t>에 업로드 가능</a:t>
            </a:r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..</a:t>
            </a:r>
          </a:p>
          <a:p>
            <a:pPr lvl="1"/>
            <a:r>
              <a:rPr lang="ko-KR" altLang="en-US" dirty="0"/>
              <a:t>없다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저장된 패킷 파일은 </a:t>
            </a:r>
            <a:r>
              <a:rPr lang="ko-KR" altLang="en-US" dirty="0" err="1"/>
              <a:t>와이어샤크</a:t>
            </a:r>
            <a:r>
              <a:rPr lang="ko-KR" altLang="en-US" dirty="0"/>
              <a:t> 등을 이용해 분석 가능</a:t>
            </a: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01CEE-E4F1-4575-AFA4-B46B3796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</a:t>
            </a:r>
            <a:r>
              <a:rPr lang="en-US" altLang="ko-KR" dirty="0" err="1"/>
              <a:t>Drozer</a:t>
            </a:r>
            <a:r>
              <a:rPr lang="en-US" altLang="ko-KR" dirty="0"/>
              <a:t> </a:t>
            </a:r>
            <a:r>
              <a:rPr lang="ko-KR" altLang="en-US" dirty="0"/>
              <a:t>모바일 진단 프레임워크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997F5-7993-4AE9-A8A8-72A4800D7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Mercury + </a:t>
            </a:r>
            <a:r>
              <a:rPr lang="ko-KR" altLang="en-US" dirty="0"/>
              <a:t>기능 추가</a:t>
            </a:r>
            <a:endParaRPr lang="en-US" altLang="ko-KR" dirty="0"/>
          </a:p>
          <a:p>
            <a:pPr lvl="1"/>
            <a:r>
              <a:rPr lang="en-US" altLang="ko-KR" dirty="0"/>
              <a:t>Mercury – </a:t>
            </a:r>
            <a:r>
              <a:rPr lang="ko-KR" altLang="en-US" dirty="0"/>
              <a:t>모바일 서비스 진단 프레임워크</a:t>
            </a:r>
            <a:endParaRPr lang="en-US" altLang="ko-KR" dirty="0"/>
          </a:p>
          <a:p>
            <a:pPr lvl="2"/>
            <a:r>
              <a:rPr lang="ko-KR" altLang="en-US" dirty="0"/>
              <a:t>더 이상 공식적으로 배포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안드로이드 디바이스 시스템에 접근</a:t>
            </a:r>
            <a:endParaRPr lang="en-US" altLang="ko-KR" dirty="0"/>
          </a:p>
          <a:p>
            <a:pPr lvl="1"/>
            <a:r>
              <a:rPr lang="ko-KR" altLang="en-US" dirty="0"/>
              <a:t>앱들을 간단하고 상세하게 점검 가능</a:t>
            </a:r>
            <a:endParaRPr lang="en-US" altLang="ko-KR" dirty="0"/>
          </a:p>
          <a:p>
            <a:pPr lvl="1"/>
            <a:r>
              <a:rPr lang="ko-KR" altLang="en-US" dirty="0"/>
              <a:t>서버 </a:t>
            </a:r>
            <a:r>
              <a:rPr lang="en-US" altLang="ko-KR" dirty="0"/>
              <a:t>+ </a:t>
            </a:r>
            <a:r>
              <a:rPr lang="ko-KR" altLang="en-US" dirty="0"/>
              <a:t>클라이언트 동작</a:t>
            </a:r>
            <a:endParaRPr lang="en-US" altLang="ko-KR" dirty="0"/>
          </a:p>
          <a:p>
            <a:pPr lvl="2"/>
            <a:r>
              <a:rPr lang="en-US" altLang="ko-KR" dirty="0"/>
              <a:t>Drozer.bat, </a:t>
            </a:r>
            <a:r>
              <a:rPr lang="en-US" altLang="ko-KR" dirty="0" err="1"/>
              <a:t>drozer.apk</a:t>
            </a:r>
            <a:endParaRPr lang="en-US" altLang="ko-KR" dirty="0"/>
          </a:p>
          <a:p>
            <a:pPr lvl="1"/>
            <a:r>
              <a:rPr lang="en-US" altLang="ko-KR" dirty="0"/>
              <a:t>List</a:t>
            </a:r>
          </a:p>
          <a:p>
            <a:pPr lvl="2"/>
            <a:r>
              <a:rPr lang="ko-KR" altLang="en-US" dirty="0"/>
              <a:t>디바이스 제어 명령어들</a:t>
            </a:r>
            <a:endParaRPr lang="en-US" altLang="ko-KR" dirty="0"/>
          </a:p>
          <a:p>
            <a:pPr lvl="1"/>
            <a:r>
              <a:rPr lang="en-US" altLang="ko-KR" dirty="0"/>
              <a:t>Run  </a:t>
            </a:r>
            <a:r>
              <a:rPr lang="en-US" altLang="ko-KR" dirty="0" err="1"/>
              <a:t>app.package.list</a:t>
            </a:r>
            <a:endParaRPr lang="en-US" altLang="ko-KR" dirty="0"/>
          </a:p>
          <a:p>
            <a:pPr lvl="2"/>
            <a:r>
              <a:rPr lang="ko-KR" altLang="en-US" dirty="0"/>
              <a:t>실행중인 패키지 정보들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105CF1-F6C5-4C83-B5AB-4818D124B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68" y="2622641"/>
            <a:ext cx="6219825" cy="3848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7F0B93-5211-4AAF-A251-87A050C90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4140543"/>
            <a:ext cx="1265894" cy="22494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2B98C1-581F-4081-B45D-632E732A5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418" y="1753440"/>
            <a:ext cx="64293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7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9F700-0B25-4145-B45A-CD3DE3F6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</a:t>
            </a:r>
            <a:r>
              <a:rPr lang="en-US" altLang="ko-KR" dirty="0" err="1"/>
              <a:t>Drozer</a:t>
            </a:r>
            <a:r>
              <a:rPr lang="en-US" altLang="ko-KR" dirty="0"/>
              <a:t> </a:t>
            </a:r>
            <a:r>
              <a:rPr lang="ko-KR" altLang="en-US" dirty="0"/>
              <a:t>모바일 진단 프레임워크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07503-8B03-471F-A600-8C3D449A6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App.package.info –a </a:t>
            </a:r>
            <a:r>
              <a:rPr lang="ko-KR" altLang="en-US" dirty="0"/>
              <a:t>패키지명</a:t>
            </a:r>
            <a:endParaRPr lang="en-US" altLang="ko-KR" dirty="0"/>
          </a:p>
          <a:p>
            <a:pPr lvl="1"/>
            <a:r>
              <a:rPr lang="ko-KR" altLang="en-US" dirty="0"/>
              <a:t>권한 정보 확인</a:t>
            </a:r>
            <a:endParaRPr lang="en-US" altLang="ko-KR" dirty="0"/>
          </a:p>
          <a:p>
            <a:r>
              <a:rPr lang="en-US" altLang="ko-KR" dirty="0"/>
              <a:t>-p </a:t>
            </a:r>
            <a:r>
              <a:rPr lang="ko-KR" altLang="en-US" dirty="0"/>
              <a:t>옵션 </a:t>
            </a:r>
            <a:endParaRPr lang="en-US" altLang="ko-KR" dirty="0"/>
          </a:p>
          <a:p>
            <a:pPr lvl="1"/>
            <a:r>
              <a:rPr lang="ko-KR" altLang="en-US" dirty="0"/>
              <a:t>사용자 권한 별 검색 가능</a:t>
            </a:r>
            <a:endParaRPr lang="en-US" altLang="ko-KR" dirty="0"/>
          </a:p>
          <a:p>
            <a:pPr lvl="2"/>
            <a:r>
              <a:rPr lang="en-US" altLang="ko-KR" dirty="0"/>
              <a:t>Ex) Fingerprint</a:t>
            </a:r>
          </a:p>
          <a:p>
            <a:pPr lvl="3"/>
            <a:r>
              <a:rPr lang="en-US" altLang="ko-KR" dirty="0" err="1"/>
              <a:t>Com.google.android.gms</a:t>
            </a:r>
            <a:endParaRPr lang="en-US" altLang="ko-KR" dirty="0"/>
          </a:p>
          <a:p>
            <a:pPr lvl="3"/>
            <a:r>
              <a:rPr lang="en-US" altLang="ko-KR" dirty="0" err="1"/>
              <a:t>Com.android.vending</a:t>
            </a:r>
            <a:endParaRPr lang="en-US" altLang="ko-KR" dirty="0"/>
          </a:p>
          <a:p>
            <a:pPr lvl="3"/>
            <a:r>
              <a:rPr lang="en-US" altLang="ko-KR" dirty="0" err="1"/>
              <a:t>Com.cashwalk.cashwalk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BEFABD-8CA4-483B-AEF5-0168387F2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5933"/>
            <a:ext cx="4170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8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7EA9D-CCFC-41BD-9E53-FCF4987C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6.3 ASEF: </a:t>
            </a:r>
            <a:r>
              <a:rPr lang="ko-KR" altLang="en-US" dirty="0"/>
              <a:t>모바일 취약점 도구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F73A7-894E-493A-B2AC-EF07934D9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모바일 디바이스에 설치돼 있는 앱 분석 및 모니터링</a:t>
            </a:r>
            <a:endParaRPr lang="en-US" altLang="ko-KR" dirty="0"/>
          </a:p>
          <a:p>
            <a:pPr lvl="1"/>
            <a:r>
              <a:rPr lang="ko-KR" altLang="en-US" dirty="0"/>
              <a:t>악의적인 사용 여부를 판단하기 위한 보안 프레임워크</a:t>
            </a:r>
            <a:endParaRPr lang="en-US" altLang="ko-KR" dirty="0"/>
          </a:p>
          <a:p>
            <a:pPr lvl="2"/>
            <a:r>
              <a:rPr lang="ko-KR" altLang="en-US" dirty="0"/>
              <a:t>악의적으로 설치되어 있는 앱</a:t>
            </a:r>
            <a:endParaRPr lang="en-US" altLang="ko-KR" dirty="0"/>
          </a:p>
          <a:p>
            <a:pPr lvl="2"/>
            <a:r>
              <a:rPr lang="ko-KR" altLang="en-US" dirty="0"/>
              <a:t>불필요한 </a:t>
            </a:r>
            <a:r>
              <a:rPr lang="en-US" altLang="ko-KR" dirty="0"/>
              <a:t>API </a:t>
            </a:r>
            <a:r>
              <a:rPr lang="ko-KR" altLang="en-US" dirty="0"/>
              <a:t>권한 설정하는 앱</a:t>
            </a:r>
            <a:endParaRPr lang="en-US" altLang="ko-KR" dirty="0"/>
          </a:p>
          <a:p>
            <a:r>
              <a:rPr lang="en-US" altLang="ko-KR" dirty="0"/>
              <a:t>Passive, Active, Interpret</a:t>
            </a:r>
          </a:p>
          <a:p>
            <a:pPr lvl="1"/>
            <a:r>
              <a:rPr lang="ko-KR" altLang="en-US" dirty="0"/>
              <a:t>필요한 정보 수집</a:t>
            </a:r>
            <a:endParaRPr lang="en-US" altLang="ko-KR" dirty="0"/>
          </a:p>
          <a:p>
            <a:pPr lvl="1"/>
            <a:r>
              <a:rPr lang="ko-KR" altLang="en-US" dirty="0"/>
              <a:t>데이터 수집</a:t>
            </a:r>
            <a:endParaRPr lang="en-US" altLang="ko-KR" dirty="0"/>
          </a:p>
          <a:p>
            <a:pPr lvl="1"/>
            <a:r>
              <a:rPr lang="ko-KR" altLang="en-US" dirty="0"/>
              <a:t>결과 점검</a:t>
            </a:r>
            <a:endParaRPr lang="en-US" altLang="ko-KR" dirty="0"/>
          </a:p>
          <a:p>
            <a:r>
              <a:rPr lang="en-US" altLang="ko-KR" dirty="0"/>
              <a:t>apkeval.pl</a:t>
            </a:r>
          </a:p>
          <a:p>
            <a:pPr lvl="1"/>
            <a:r>
              <a:rPr lang="en-US" altLang="ko-KR" dirty="0" err="1"/>
              <a:t>cpan</a:t>
            </a:r>
            <a:r>
              <a:rPr lang="ko-KR" altLang="en-US" dirty="0"/>
              <a:t> </a:t>
            </a:r>
            <a:r>
              <a:rPr lang="en-US" altLang="ko-KR" dirty="0" err="1"/>
              <a:t>URI:Find</a:t>
            </a:r>
            <a:endParaRPr lang="en-US" altLang="ko-KR" dirty="0"/>
          </a:p>
          <a:p>
            <a:pPr lvl="2"/>
            <a:r>
              <a:rPr lang="ko-KR" altLang="en-US" dirty="0"/>
              <a:t>펄 환경 구축</a:t>
            </a:r>
            <a:endParaRPr lang="en-US" altLang="ko-KR" dirty="0"/>
          </a:p>
          <a:p>
            <a:pPr lvl="1"/>
            <a:r>
              <a:rPr lang="en-US" altLang="ko-KR" dirty="0"/>
              <a:t>./apkeval.pl</a:t>
            </a:r>
          </a:p>
          <a:p>
            <a:pPr lvl="1"/>
            <a:r>
              <a:rPr lang="ko-KR" altLang="en-US" dirty="0"/>
              <a:t>앱 자동으로 동적 분석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795BF6-36AE-4FA5-85E0-50C59518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00" y="4149080"/>
            <a:ext cx="25527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6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7EA9D-CCFC-41BD-9E53-FCF4987C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6.3 ASEF: </a:t>
            </a:r>
            <a:r>
              <a:rPr lang="ko-KR" altLang="en-US" dirty="0"/>
              <a:t>모바일 취약점 도구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F73A7-894E-493A-B2AC-EF07934D9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apkeval.pl</a:t>
            </a:r>
          </a:p>
          <a:p>
            <a:pPr lvl="1"/>
            <a:r>
              <a:rPr lang="en-US" altLang="ko-KR" dirty="0"/>
              <a:t>-a</a:t>
            </a:r>
          </a:p>
          <a:p>
            <a:pPr lvl="2"/>
            <a:r>
              <a:rPr lang="ko-KR" altLang="en-US" dirty="0"/>
              <a:t>진단하고 싶은 앱 이름</a:t>
            </a:r>
            <a:endParaRPr lang="en-US" altLang="ko-KR" dirty="0"/>
          </a:p>
          <a:p>
            <a:pPr lvl="1"/>
            <a:r>
              <a:rPr lang="en-US" altLang="ko-KR" dirty="0"/>
              <a:t>-p</a:t>
            </a:r>
          </a:p>
          <a:p>
            <a:pPr lvl="2"/>
            <a:r>
              <a:rPr lang="ko-KR" altLang="en-US" dirty="0"/>
              <a:t>진단하고 싶은 앱 파일 디렉터리</a:t>
            </a:r>
            <a:r>
              <a:rPr lang="en-US" altLang="ko-KR" dirty="0"/>
              <a:t>(</a:t>
            </a:r>
            <a:r>
              <a:rPr lang="ko-KR" altLang="en-US" dirty="0"/>
              <a:t>다수 파일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-d</a:t>
            </a:r>
          </a:p>
          <a:p>
            <a:pPr lvl="2"/>
            <a:r>
              <a:rPr lang="en-US" altLang="ko-KR" dirty="0"/>
              <a:t>ASEF</a:t>
            </a:r>
            <a:r>
              <a:rPr lang="ko-KR" altLang="en-US" dirty="0"/>
              <a:t>가 실행돼 같이 연동할 수 있는 디바이스 이름</a:t>
            </a:r>
            <a:endParaRPr lang="en-US" altLang="ko-KR" dirty="0"/>
          </a:p>
          <a:p>
            <a:pPr lvl="1"/>
            <a:r>
              <a:rPr lang="en-US" altLang="ko-KR" dirty="0"/>
              <a:t>-s</a:t>
            </a:r>
          </a:p>
          <a:p>
            <a:pPr lvl="2"/>
            <a:r>
              <a:rPr lang="ko-KR" altLang="en-US" dirty="0"/>
              <a:t>설정 파일</a:t>
            </a:r>
            <a:r>
              <a:rPr lang="en-US" altLang="ko-KR" dirty="0"/>
              <a:t>(configurations.txt)</a:t>
            </a:r>
            <a:r>
              <a:rPr lang="ko-KR" altLang="en-US" dirty="0"/>
              <a:t>에 설정되어 있는 파일 이름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053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625AE-F854-4EDA-9AE0-2D661910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6.4 </a:t>
            </a:r>
            <a:r>
              <a:rPr lang="en-US" altLang="ko-KR" dirty="0" err="1"/>
              <a:t>Droidsheep</a:t>
            </a:r>
            <a:r>
              <a:rPr lang="en-US" altLang="ko-KR" dirty="0"/>
              <a:t>: </a:t>
            </a:r>
            <a:r>
              <a:rPr lang="ko-KR" altLang="en-US" dirty="0"/>
              <a:t>웹 세션 </a:t>
            </a:r>
            <a:r>
              <a:rPr lang="ko-KR" altLang="en-US" dirty="0" err="1"/>
              <a:t>하이재킹</a:t>
            </a:r>
            <a:r>
              <a:rPr lang="ko-KR" altLang="en-US" dirty="0"/>
              <a:t> 도구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9969D3-24BC-4F7E-A049-7552051F8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 </a:t>
            </a:r>
            <a:r>
              <a:rPr lang="en-US" altLang="ko-KR" dirty="0"/>
              <a:t>AP</a:t>
            </a:r>
            <a:r>
              <a:rPr lang="ko-KR" altLang="en-US" dirty="0"/>
              <a:t>에 접속되어 있는 모바일 디바이스 대상으로 패킷 정보 수집</a:t>
            </a:r>
            <a:endParaRPr lang="en-US" altLang="ko-KR" dirty="0"/>
          </a:p>
          <a:p>
            <a:r>
              <a:rPr lang="en-US" altLang="ko-KR" dirty="0"/>
              <a:t>SSL </a:t>
            </a:r>
            <a:r>
              <a:rPr lang="ko-KR" altLang="en-US" dirty="0"/>
              <a:t>통신이 이뤄지지 않는 </a:t>
            </a:r>
            <a:r>
              <a:rPr lang="en-US" altLang="ko-KR" dirty="0"/>
              <a:t>http </a:t>
            </a:r>
            <a:r>
              <a:rPr lang="ko-KR" altLang="en-US" dirty="0"/>
              <a:t>페이지 모니터링</a:t>
            </a:r>
            <a:r>
              <a:rPr lang="en-US" altLang="ko-KR" dirty="0"/>
              <a:t> </a:t>
            </a:r>
            <a:r>
              <a:rPr lang="ko-KR" altLang="en-US" dirty="0"/>
              <a:t>및  결과 출력</a:t>
            </a:r>
            <a:endParaRPr lang="en-US" altLang="ko-KR" dirty="0"/>
          </a:p>
          <a:p>
            <a:r>
              <a:rPr lang="ko-KR" altLang="en-US" dirty="0"/>
              <a:t>브라우저 실시간 탐색</a:t>
            </a:r>
            <a:r>
              <a:rPr lang="en-US" altLang="ko-KR" dirty="0"/>
              <a:t>, </a:t>
            </a:r>
            <a:r>
              <a:rPr lang="ko-KR" altLang="en-US" dirty="0"/>
              <a:t>사용자 쿠키 정보 획득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E-Mail </a:t>
            </a:r>
            <a:r>
              <a:rPr lang="ko-KR" altLang="en-US" dirty="0"/>
              <a:t>이용  관련 정보 보내기 등</a:t>
            </a:r>
            <a:r>
              <a:rPr lang="en-US" altLang="ko-KR" dirty="0"/>
              <a:t>..</a:t>
            </a:r>
          </a:p>
          <a:p>
            <a:r>
              <a:rPr lang="en-US" altLang="ko-KR" dirty="0" err="1"/>
              <a:t>Hacktool</a:t>
            </a:r>
            <a:r>
              <a:rPr lang="en-US" altLang="ko-KR" dirty="0"/>
              <a:t>, malware, trojan </a:t>
            </a:r>
            <a:r>
              <a:rPr lang="ko-KR" altLang="en-US" dirty="0"/>
              <a:t>등 </a:t>
            </a:r>
            <a:r>
              <a:rPr lang="en-US" altLang="ko-KR" dirty="0"/>
              <a:t>..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8328B4-5DB1-4D4D-9B5C-DE71D2A9F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376" y="2131142"/>
            <a:ext cx="2359089" cy="43607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71CA52-B8D5-460E-9733-B3CE7716F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311" y="3980293"/>
            <a:ext cx="6116935" cy="32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4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625AE-F854-4EDA-9AE0-2D661910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6.4 </a:t>
            </a:r>
            <a:r>
              <a:rPr lang="en-US" altLang="ko-KR" dirty="0" err="1"/>
              <a:t>Droidsheep</a:t>
            </a:r>
            <a:r>
              <a:rPr lang="en-US" altLang="ko-KR" dirty="0"/>
              <a:t>: </a:t>
            </a:r>
            <a:r>
              <a:rPr lang="ko-KR" altLang="en-US" dirty="0"/>
              <a:t>웹 세션 </a:t>
            </a:r>
            <a:r>
              <a:rPr lang="ko-KR" altLang="en-US" dirty="0" err="1"/>
              <a:t>하이재킹</a:t>
            </a:r>
            <a:r>
              <a:rPr lang="ko-KR" altLang="en-US" dirty="0"/>
              <a:t> 도구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9969D3-24BC-4F7E-A049-7552051F8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방어하기 위한 앱</a:t>
            </a:r>
            <a:endParaRPr lang="en-US" altLang="ko-KR" dirty="0"/>
          </a:p>
          <a:p>
            <a:pPr lvl="1"/>
            <a:r>
              <a:rPr lang="en-US" altLang="ko-KR" dirty="0" err="1"/>
              <a:t>Droidsheep</a:t>
            </a:r>
            <a:r>
              <a:rPr lang="en-US" altLang="ko-KR" dirty="0"/>
              <a:t> guard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네트워크 </a:t>
            </a:r>
            <a:r>
              <a:rPr lang="ko-KR" altLang="en-US" dirty="0" err="1">
                <a:sym typeface="Wingdings" panose="05000000000000000000" pitchFamily="2" charset="2"/>
              </a:rPr>
              <a:t>스니핑</a:t>
            </a:r>
            <a:r>
              <a:rPr lang="ko-KR" altLang="en-US" dirty="0">
                <a:sym typeface="Wingdings" panose="05000000000000000000" pitchFamily="2" charset="2"/>
              </a:rPr>
              <a:t> 이루어지면 와이파이 중단으로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2076DD-AD19-4470-B4A2-DFC9CC97A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1556338"/>
            <a:ext cx="4032448" cy="47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07281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owerpoint">
      <a:majorFont>
        <a:latin typeface="Calisto MT"/>
        <a:ea typeface="바른바탕2 M"/>
        <a:cs typeface=""/>
      </a:majorFont>
      <a:minorFont>
        <a:latin typeface="Georgia"/>
        <a:ea typeface="아리따-돋움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 [읽기 전용]" id="{0A2BC96D-2612-4DC0-97A5-61A710F18E9D}" vid="{96C35499-5F42-4A86-937A-2AB0E1013C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hit_template</Template>
  <TotalTime>2497</TotalTime>
  <Words>484</Words>
  <Application>Microsoft Office PowerPoint</Application>
  <PresentationFormat>와이드스크린</PresentationFormat>
  <Paragraphs>98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6" baseType="lpstr">
      <vt:lpstr>맑은 고딕</vt:lpstr>
      <vt:lpstr>바른바탕2 M</vt:lpstr>
      <vt:lpstr>아리따-돋움(TTF)-Medium</vt:lpstr>
      <vt:lpstr>Arial</vt:lpstr>
      <vt:lpstr>Calisto MT</vt:lpstr>
      <vt:lpstr>Cambria Math</vt:lpstr>
      <vt:lpstr>Georgia</vt:lpstr>
      <vt:lpstr>Helvetica</vt:lpstr>
      <vt:lpstr>Symbol</vt:lpstr>
      <vt:lpstr>Times</vt:lpstr>
      <vt:lpstr>Wingdings</vt:lpstr>
      <vt:lpstr>Wingdings 3</vt:lpstr>
      <vt:lpstr>lecture</vt:lpstr>
      <vt:lpstr>Chapter 6</vt:lpstr>
      <vt:lpstr>안드로이드 진단 도구 활용</vt:lpstr>
      <vt:lpstr>6.1 PacketShark : 네트워크 패킷 캡처 앱</vt:lpstr>
      <vt:lpstr>6.2 Drozer 모바일 진단 프레임워크</vt:lpstr>
      <vt:lpstr>6.2 Drozer 모바일 진단 프레임워크</vt:lpstr>
      <vt:lpstr>6.3 ASEF: 모바일 취약점 도구</vt:lpstr>
      <vt:lpstr>6.3 ASEF: 모바일 취약점 도구</vt:lpstr>
      <vt:lpstr>6.4 Droidsheep: 웹 세션 하이재킹 도구</vt:lpstr>
      <vt:lpstr>6.4 Droidsheep: 웹 세션 하이재킹 도구</vt:lpstr>
      <vt:lpstr>6.5 dSploit: 네트워크 진단 도구</vt:lpstr>
      <vt:lpstr>6.5 dSploit: 네트워크 진단 도구</vt:lpstr>
      <vt:lpstr>6.5 dSploit: 네트워크 진단 도구</vt:lpstr>
      <vt:lpstr>6.6 AFLogical: 모바일 포렌식 도구</vt:lpstr>
    </vt:vector>
  </TitlesOfParts>
  <Company>Sungkyunkwan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김영지</dc:creator>
  <dc:description>powerpoint template for lecture</dc:description>
  <cp:lastModifiedBy>김영지</cp:lastModifiedBy>
  <cp:revision>12</cp:revision>
  <dcterms:created xsi:type="dcterms:W3CDTF">2017-06-29T14:50:26Z</dcterms:created>
  <dcterms:modified xsi:type="dcterms:W3CDTF">2017-07-05T10:43:35Z</dcterms:modified>
  <cp:category>lecture</cp:category>
</cp:coreProperties>
</file>