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 autoAdjust="0"/>
  </p:normalViewPr>
  <p:slideViewPr>
    <p:cSldViewPr>
      <p:cViewPr varScale="1">
        <p:scale>
          <a:sx n="60" d="100"/>
          <a:sy n="60" d="100"/>
        </p:scale>
        <p:origin x="102" y="4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25726-7F58-4528-90C7-69A74CB868DC}" type="datetimeFigureOut">
              <a:rPr lang="ko-KR" altLang="en-US" smtClean="0"/>
              <a:pPr/>
              <a:t>2017-07-05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D4D04-4A61-411B-BBAE-54D2679421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9845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0B645-06CD-4A9D-BFEE-3EC6DFD0FEAA}" type="datetimeFigureOut">
              <a:rPr lang="ko-KR" altLang="en-US" smtClean="0"/>
              <a:pPr/>
              <a:t>2017-07-05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AE961-6D49-49E0-BDC6-8706E988AA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473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600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327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4400" b="1" cap="none" spc="100" baseline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 b="1" cap="none" spc="0" baseline="0">
                <a:ln w="10160"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9" name="Rectangle 8"/>
          <p:cNvSpPr/>
          <p:nvPr userDrawn="1"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620539" y="1"/>
            <a:ext cx="571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FF3300"/>
                </a:solidFill>
                <a:latin typeface="+mn-lt"/>
              </a:rPr>
              <a:t>- </a:t>
            </a:r>
            <a:fld id="{097D091B-770E-4455-BA0E-23AF646852C1}" type="slidenum">
              <a:rPr lang="ko-KR" altLang="en-US" sz="800" smtClean="0">
                <a:solidFill>
                  <a:srgbClr val="FF3300"/>
                </a:solidFill>
                <a:latin typeface="+mn-lt"/>
              </a:rPr>
              <a:pPr algn="r"/>
              <a:t>‹#›</a:t>
            </a:fld>
            <a:r>
              <a:rPr lang="ko-KR" altLang="en-US" sz="800" dirty="0">
                <a:solidFill>
                  <a:srgbClr val="FF3300"/>
                </a:solidFill>
                <a:latin typeface="+mn-lt"/>
              </a:rPr>
              <a:t> </a:t>
            </a:r>
            <a:r>
              <a:rPr lang="en-US" altLang="ko-KR" sz="800" dirty="0">
                <a:solidFill>
                  <a:srgbClr val="FF3300"/>
                </a:solidFill>
                <a:latin typeface="+mn-lt"/>
              </a:rPr>
              <a:t>-</a:t>
            </a:r>
            <a:endParaRPr lang="ko-KR" altLang="en-US" sz="800" dirty="0">
              <a:solidFill>
                <a:srgbClr val="FF3300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>
            <a:normAutofit/>
          </a:bodyPr>
          <a:lstStyle>
            <a:lvl1pPr marL="0" indent="0">
              <a:buNone/>
              <a:defRPr lang="en-US" altLang="ko-KR" sz="2400" b="0" kern="1200" cap="none" spc="0" baseline="0" dirty="0" smtClean="0">
                <a:ln w="10160"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400" y="273600"/>
            <a:ext cx="10980000" cy="1144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400" y="1549781"/>
            <a:ext cx="5400000" cy="82391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400" y="2505074"/>
            <a:ext cx="540000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8400" y="1549781"/>
            <a:ext cx="5400000" cy="82391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8400" y="2477173"/>
            <a:ext cx="540000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 userDrawn="1"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1620539" y="1"/>
            <a:ext cx="571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dirty="0">
                <a:solidFill>
                  <a:srgbClr val="FF3300"/>
                </a:solidFill>
                <a:latin typeface="+mn-lt"/>
              </a:rPr>
              <a:t>- </a:t>
            </a:r>
            <a:fld id="{097D091B-770E-4455-BA0E-23AF646852C1}" type="slidenum">
              <a:rPr lang="ko-KR" altLang="en-US" sz="800" smtClean="0">
                <a:solidFill>
                  <a:srgbClr val="FF3300"/>
                </a:solidFill>
                <a:latin typeface="+mn-lt"/>
              </a:rPr>
              <a:pPr algn="r"/>
              <a:t>‹#›</a:t>
            </a:fld>
            <a:r>
              <a:rPr lang="ko-KR" altLang="en-US" sz="800" dirty="0">
                <a:solidFill>
                  <a:srgbClr val="FF3300"/>
                </a:solidFill>
                <a:latin typeface="+mn-lt"/>
              </a:rPr>
              <a:t> </a:t>
            </a:r>
            <a:r>
              <a:rPr lang="en-US" altLang="ko-KR" sz="700" dirty="0">
                <a:solidFill>
                  <a:srgbClr val="FF3300"/>
                </a:solidFill>
                <a:latin typeface="+mn-lt"/>
              </a:rPr>
              <a:t>-</a:t>
            </a:r>
            <a:endParaRPr lang="ko-KR" altLang="en-US" sz="700" dirty="0">
              <a:solidFill>
                <a:srgbClr val="FF33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597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75775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75775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9" name="Rectangle 8"/>
          <p:cNvSpPr/>
          <p:nvPr userDrawn="1"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620539" y="1"/>
            <a:ext cx="571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FF3300"/>
                </a:solidFill>
                <a:latin typeface="+mn-lt"/>
              </a:rPr>
              <a:t>- </a:t>
            </a:r>
            <a:fld id="{097D091B-770E-4455-BA0E-23AF646852C1}" type="slidenum">
              <a:rPr lang="ko-KR" altLang="en-US" sz="800" smtClean="0">
                <a:solidFill>
                  <a:srgbClr val="FF3300"/>
                </a:solidFill>
                <a:latin typeface="+mn-lt"/>
              </a:rPr>
              <a:pPr algn="r"/>
              <a:t>‹#›</a:t>
            </a:fld>
            <a:r>
              <a:rPr lang="ko-KR" altLang="en-US" sz="800" dirty="0">
                <a:solidFill>
                  <a:srgbClr val="FF3300"/>
                </a:solidFill>
                <a:latin typeface="+mn-lt"/>
              </a:rPr>
              <a:t> </a:t>
            </a:r>
            <a:r>
              <a:rPr lang="en-US" altLang="ko-KR" sz="800" dirty="0">
                <a:solidFill>
                  <a:srgbClr val="FF3300"/>
                </a:solidFill>
                <a:latin typeface="+mn-lt"/>
              </a:rPr>
              <a:t>-</a:t>
            </a:r>
            <a:endParaRPr lang="ko-KR" altLang="en-US" sz="800" dirty="0">
              <a:solidFill>
                <a:srgbClr val="FF33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261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 userDrawn="1"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1620539" y="1"/>
            <a:ext cx="571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FF3300"/>
                </a:solidFill>
                <a:latin typeface="+mn-lt"/>
              </a:rPr>
              <a:t>- </a:t>
            </a:r>
            <a:fld id="{097D091B-770E-4455-BA0E-23AF646852C1}" type="slidenum">
              <a:rPr lang="ko-KR" altLang="en-US" sz="800" smtClean="0">
                <a:solidFill>
                  <a:srgbClr val="FF3300"/>
                </a:solidFill>
                <a:latin typeface="+mn-lt"/>
              </a:rPr>
              <a:pPr algn="r"/>
              <a:t>‹#›</a:t>
            </a:fld>
            <a:r>
              <a:rPr lang="ko-KR" altLang="en-US" sz="800" dirty="0">
                <a:solidFill>
                  <a:srgbClr val="FF3300"/>
                </a:solidFill>
                <a:latin typeface="+mn-lt"/>
              </a:rPr>
              <a:t> </a:t>
            </a:r>
            <a:r>
              <a:rPr lang="en-US" altLang="ko-KR" sz="800" dirty="0">
                <a:solidFill>
                  <a:srgbClr val="FF3300"/>
                </a:solidFill>
                <a:latin typeface="+mn-lt"/>
              </a:rPr>
              <a:t>-</a:t>
            </a:r>
            <a:endParaRPr lang="ko-KR" altLang="en-US" sz="800" dirty="0">
              <a:solidFill>
                <a:srgbClr val="FF3300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1620539" y="1"/>
            <a:ext cx="571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FF3300"/>
                </a:solidFill>
                <a:latin typeface="+mn-lt"/>
              </a:rPr>
              <a:t>- </a:t>
            </a:r>
            <a:fld id="{097D091B-770E-4455-BA0E-23AF646852C1}" type="slidenum">
              <a:rPr lang="ko-KR" altLang="en-US" sz="800" smtClean="0">
                <a:solidFill>
                  <a:srgbClr val="FF3300"/>
                </a:solidFill>
                <a:latin typeface="+mn-lt"/>
              </a:rPr>
              <a:pPr algn="r"/>
              <a:t>‹#›</a:t>
            </a:fld>
            <a:r>
              <a:rPr lang="ko-KR" altLang="en-US" sz="800" dirty="0">
                <a:solidFill>
                  <a:srgbClr val="FF3300"/>
                </a:solidFill>
                <a:latin typeface="+mn-lt"/>
              </a:rPr>
              <a:t> </a:t>
            </a:r>
            <a:r>
              <a:rPr lang="en-US" altLang="ko-KR" sz="800" dirty="0">
                <a:solidFill>
                  <a:srgbClr val="FF3300"/>
                </a:solidFill>
                <a:latin typeface="+mn-lt"/>
              </a:rPr>
              <a:t>-</a:t>
            </a:r>
            <a:endParaRPr lang="ko-KR" altLang="en-US" sz="800" dirty="0">
              <a:solidFill>
                <a:srgbClr val="FF3300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609600" y="1602000"/>
            <a:ext cx="10953749" cy="230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609600" y="4000504"/>
            <a:ext cx="10953749" cy="230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620539" y="1"/>
            <a:ext cx="571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FF3300"/>
                </a:solidFill>
                <a:latin typeface="+mn-lt"/>
              </a:rPr>
              <a:t>- </a:t>
            </a:r>
            <a:fld id="{097D091B-770E-4455-BA0E-23AF646852C1}" type="slidenum">
              <a:rPr lang="ko-KR" altLang="en-US" sz="800" smtClean="0">
                <a:solidFill>
                  <a:srgbClr val="FF3300"/>
                </a:solidFill>
                <a:latin typeface="+mn-lt"/>
              </a:rPr>
              <a:pPr algn="r"/>
              <a:t>‹#›</a:t>
            </a:fld>
            <a:r>
              <a:rPr lang="ko-KR" altLang="en-US" sz="800" dirty="0">
                <a:solidFill>
                  <a:srgbClr val="FF3300"/>
                </a:solidFill>
                <a:latin typeface="+mn-lt"/>
              </a:rPr>
              <a:t> </a:t>
            </a:r>
            <a:r>
              <a:rPr lang="en-US" altLang="ko-KR" sz="800" dirty="0">
                <a:solidFill>
                  <a:srgbClr val="FF3300"/>
                </a:solidFill>
                <a:latin typeface="+mn-lt"/>
              </a:rPr>
              <a:t>-</a:t>
            </a:r>
            <a:endParaRPr lang="ko-KR" altLang="en-US" sz="800" dirty="0">
              <a:solidFill>
                <a:srgbClr val="FF3300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alphaModFix amt="8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1" y="6114328"/>
            <a:ext cx="1342800" cy="720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376" y="5953840"/>
            <a:ext cx="2670048" cy="8595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9" r:id="rId5"/>
    <p:sldLayoutId id="2147483654" r:id="rId6"/>
    <p:sldLayoutId id="2147483655" r:id="rId7"/>
    <p:sldLayoutId id="2147483658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4000" b="1" kern="1200" cap="none" spc="100" baseline="0">
          <a:ln w="17780" cmpd="sng">
            <a:solidFill>
              <a:srgbClr val="FFFFFF"/>
            </a:solidFill>
            <a:prstDash val="solid"/>
            <a:miter lim="800000"/>
          </a:ln>
          <a:solidFill>
            <a:schemeClr val="tx1">
              <a:lumMod val="85000"/>
              <a:lumOff val="15000"/>
            </a:schemeClr>
          </a:solidFill>
          <a:effectLst>
            <a:outerShdw blurRad="50800" algn="tl" rotWithShape="0">
              <a:srgbClr val="000000"/>
            </a:outerShdw>
          </a:effectLst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1" hangingPunct="1">
        <a:spcBef>
          <a:spcPts val="0"/>
        </a:spcBef>
        <a:spcAft>
          <a:spcPts val="900"/>
        </a:spcAft>
        <a:buClr>
          <a:srgbClr val="FF3300"/>
        </a:buClr>
        <a:buSzPct val="70000"/>
        <a:buFont typeface="Wingdings 3" pitchFamily="18" charset="2"/>
        <a:buChar char="u"/>
        <a:defRPr sz="2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40000" indent="-252000" algn="l" defTabSz="914400" rtl="0" eaLnBrk="1" latinLnBrk="1" hangingPunct="1">
        <a:spcBef>
          <a:spcPts val="0"/>
        </a:spcBef>
        <a:spcAft>
          <a:spcPts val="900"/>
        </a:spcAft>
        <a:buClr>
          <a:srgbClr val="FF0000"/>
        </a:buClr>
        <a:buSzPct val="100000"/>
        <a:buFont typeface="Symbol" panose="05050102010706020507" pitchFamily="18" charset="2"/>
        <a:buChar char="°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810000" indent="-252000" algn="l" defTabSz="914400" rtl="0" eaLnBrk="1" latinLnBrk="1" hangingPunct="1">
        <a:spcBef>
          <a:spcPts val="0"/>
        </a:spcBef>
        <a:spcAft>
          <a:spcPts val="900"/>
        </a:spcAft>
        <a:buClr>
          <a:srgbClr val="00B050"/>
        </a:buClr>
        <a:buFont typeface="Symbol" panose="05050102010706020507" pitchFamily="18" charset="2"/>
        <a:buChar char="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80000" indent="-252000" algn="l" defTabSz="914400" rtl="0" eaLnBrk="1" latinLnBrk="1" hangingPunct="1">
        <a:spcBef>
          <a:spcPts val="0"/>
        </a:spcBef>
        <a:spcAft>
          <a:spcPts val="900"/>
        </a:spcAft>
        <a:buClr>
          <a:srgbClr val="FF0000"/>
        </a:buClr>
        <a:buSzPct val="100000"/>
        <a:buFont typeface="Cambria Math" panose="02040503050406030204" pitchFamily="18" charset="0"/>
        <a:buChar char="∘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368000" indent="-252000" algn="l" defTabSz="914400" rtl="0" eaLnBrk="1" latinLnBrk="1" hangingPunct="1">
        <a:spcBef>
          <a:spcPts val="0"/>
        </a:spcBef>
        <a:spcAft>
          <a:spcPts val="900"/>
        </a:spcAft>
        <a:buClr>
          <a:srgbClr val="00B050"/>
        </a:buClr>
        <a:buFont typeface="Symbol" panose="05050102010706020507" pitchFamily="18" charset="2"/>
        <a:buChar char="°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Chapter 7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Youngji</a:t>
            </a:r>
            <a:r>
              <a:rPr lang="en-US" altLang="ko-KR" dirty="0"/>
              <a:t> Kim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 </a:t>
            </a:r>
            <a:r>
              <a:rPr lang="en-US" altLang="ko-KR" dirty="0" err="1"/>
              <a:t>apk</a:t>
            </a:r>
            <a:r>
              <a:rPr lang="en-US" altLang="ko-KR" dirty="0"/>
              <a:t> </a:t>
            </a:r>
            <a:r>
              <a:rPr lang="ko-KR" altLang="en-US" dirty="0"/>
              <a:t>파일의 구성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APK </a:t>
            </a:r>
            <a:r>
              <a:rPr lang="ko-KR" altLang="en-US" dirty="0"/>
              <a:t>파일의 구성</a:t>
            </a:r>
            <a:endParaRPr lang="en-US" altLang="ko-KR" dirty="0"/>
          </a:p>
          <a:p>
            <a:pPr lvl="1"/>
            <a:r>
              <a:rPr lang="en-US" altLang="ko-KR" dirty="0"/>
              <a:t>AndroidManifest.xml</a:t>
            </a:r>
          </a:p>
          <a:p>
            <a:pPr lvl="1"/>
            <a:r>
              <a:rPr lang="en-US" altLang="ko-KR" dirty="0" err="1"/>
              <a:t>Classes.dex</a:t>
            </a:r>
            <a:endParaRPr lang="en-US" altLang="ko-KR" dirty="0"/>
          </a:p>
          <a:p>
            <a:pPr lvl="2"/>
            <a:r>
              <a:rPr lang="ko-KR" altLang="en-US" dirty="0" err="1"/>
              <a:t>달빅</a:t>
            </a:r>
            <a:r>
              <a:rPr lang="ko-KR" altLang="en-US" dirty="0"/>
              <a:t> 실행 형식</a:t>
            </a:r>
            <a:endParaRPr lang="en-US" altLang="ko-KR" dirty="0"/>
          </a:p>
          <a:p>
            <a:pPr lvl="1"/>
            <a:r>
              <a:rPr lang="en-US" altLang="ko-KR" dirty="0" err="1"/>
              <a:t>Resources.arsc</a:t>
            </a:r>
            <a:endParaRPr lang="en-US" altLang="ko-KR" dirty="0"/>
          </a:p>
          <a:p>
            <a:pPr lvl="1"/>
            <a:r>
              <a:rPr lang="ko-KR" altLang="en-US" dirty="0"/>
              <a:t>서명 </a:t>
            </a:r>
            <a:r>
              <a:rPr lang="en-US" altLang="ko-KR" dirty="0"/>
              <a:t>– /META-INF</a:t>
            </a:r>
          </a:p>
          <a:p>
            <a:pPr lvl="1"/>
            <a:r>
              <a:rPr lang="en-US" altLang="ko-KR" dirty="0"/>
              <a:t>/res</a:t>
            </a:r>
          </a:p>
          <a:p>
            <a:pPr lvl="1"/>
            <a:r>
              <a:rPr lang="en-US" altLang="ko-KR" dirty="0"/>
              <a:t>/lib</a:t>
            </a:r>
          </a:p>
          <a:p>
            <a:pPr lvl="1"/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B616E-8181-4DA8-9390-D3D2F3AAC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 </a:t>
            </a:r>
            <a:r>
              <a:rPr lang="en-US" altLang="ko-KR" dirty="0" err="1"/>
              <a:t>dex</a:t>
            </a:r>
            <a:r>
              <a:rPr lang="en-US" altLang="ko-KR" dirty="0"/>
              <a:t> </a:t>
            </a:r>
            <a:r>
              <a:rPr lang="ko-KR" altLang="en-US" dirty="0"/>
              <a:t>파일의 헤더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C2FCFF-2CD9-40C0-B52D-5469545B2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Androguard</a:t>
            </a:r>
            <a:endParaRPr lang="en-US" altLang="ko-KR" dirty="0"/>
          </a:p>
          <a:p>
            <a:pPr lvl="1"/>
            <a:r>
              <a:rPr lang="en-US" altLang="ko-KR" dirty="0"/>
              <a:t>Androlyze.py –s </a:t>
            </a:r>
          </a:p>
          <a:p>
            <a:pPr lvl="2"/>
            <a:r>
              <a:rPr lang="en-US" altLang="ko-KR" dirty="0"/>
              <a:t>Shell</a:t>
            </a:r>
          </a:p>
          <a:p>
            <a:r>
              <a:rPr lang="en-US" altLang="ko-KR" dirty="0"/>
              <a:t>Hex </a:t>
            </a:r>
            <a:r>
              <a:rPr lang="ko-KR" altLang="en-US" dirty="0"/>
              <a:t>에디터 사용</a:t>
            </a:r>
            <a:endParaRPr lang="en-US" altLang="ko-KR" dirty="0"/>
          </a:p>
          <a:p>
            <a:pPr lvl="1"/>
            <a:r>
              <a:rPr lang="en-US" altLang="ko-KR" dirty="0"/>
              <a:t>.</a:t>
            </a:r>
            <a:r>
              <a:rPr lang="en-US" altLang="ko-KR" dirty="0" err="1"/>
              <a:t>dex</a:t>
            </a:r>
            <a:r>
              <a:rPr lang="ko-KR" altLang="en-US" dirty="0"/>
              <a:t> 의 헤더 </a:t>
            </a:r>
            <a:r>
              <a:rPr lang="en-US" altLang="ko-KR" dirty="0"/>
              <a:t>-&gt; </a:t>
            </a:r>
            <a:r>
              <a:rPr lang="en-US" altLang="ko-KR" dirty="0" err="1"/>
              <a:t>dex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실행 파일과 리소스 파일이 바뀌어 있었음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4725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CE80D-500F-465D-A0E7-B1A1885C9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 </a:t>
            </a:r>
            <a:r>
              <a:rPr lang="en-US" altLang="ko-KR" dirty="0" err="1"/>
              <a:t>dex</a:t>
            </a:r>
            <a:r>
              <a:rPr lang="en-US" altLang="ko-KR" dirty="0"/>
              <a:t> </a:t>
            </a:r>
            <a:r>
              <a:rPr lang="ko-KR" altLang="en-US" dirty="0" err="1"/>
              <a:t>달빅</a:t>
            </a:r>
            <a:r>
              <a:rPr lang="ko-KR" altLang="en-US" dirty="0"/>
              <a:t> 바이트코드 이해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9414AE-A939-4BD7-BC0E-FB3A78B21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큰 수를 작은 수로 바꾸기</a:t>
            </a:r>
            <a:endParaRPr lang="en-US" altLang="ko-KR" dirty="0"/>
          </a:p>
          <a:p>
            <a:r>
              <a:rPr lang="en-US" altLang="ko-KR" dirty="0" err="1"/>
              <a:t>Androguard</a:t>
            </a:r>
            <a:r>
              <a:rPr lang="en-US" altLang="ko-KR" dirty="0"/>
              <a:t>, smali.jar, baksmali.jar</a:t>
            </a:r>
          </a:p>
          <a:p>
            <a:pPr lvl="1"/>
            <a:r>
              <a:rPr lang="en-US" altLang="ko-KR" dirty="0" err="1"/>
              <a:t>Androlyze</a:t>
            </a:r>
            <a:endParaRPr lang="en-US" altLang="ko-KR" dirty="0"/>
          </a:p>
          <a:p>
            <a:r>
              <a:rPr lang="en-US" altLang="ko-KR" dirty="0"/>
              <a:t>.</a:t>
            </a:r>
            <a:r>
              <a:rPr lang="en-US" altLang="ko-KR" dirty="0" err="1"/>
              <a:t>smali</a:t>
            </a:r>
            <a:r>
              <a:rPr lang="en-US" altLang="ko-KR" dirty="0"/>
              <a:t> </a:t>
            </a:r>
            <a:r>
              <a:rPr lang="ko-KR" altLang="en-US" dirty="0"/>
              <a:t>파일 변환</a:t>
            </a:r>
            <a:endParaRPr lang="en-US" altLang="ko-KR" dirty="0"/>
          </a:p>
          <a:p>
            <a:pPr lvl="1"/>
            <a:r>
              <a:rPr lang="en-US" altLang="ko-KR" dirty="0"/>
              <a:t>Return </a:t>
            </a:r>
            <a:r>
              <a:rPr lang="ko-KR" altLang="en-US" dirty="0"/>
              <a:t>변수 값 </a:t>
            </a:r>
            <a:r>
              <a:rPr lang="en-US" altLang="ko-KR" dirty="0"/>
              <a:t>-&gt; 0x1 </a:t>
            </a:r>
            <a:r>
              <a:rPr lang="ko-KR" altLang="en-US" dirty="0"/>
              <a:t>로 지정</a:t>
            </a:r>
            <a:endParaRPr lang="en-US" altLang="ko-KR" dirty="0"/>
          </a:p>
          <a:p>
            <a:pPr lvl="2"/>
            <a:r>
              <a:rPr lang="en-US" altLang="ko-KR" dirty="0" err="1"/>
              <a:t>Const</a:t>
            </a:r>
            <a:r>
              <a:rPr lang="en-US" altLang="ko-KR" dirty="0"/>
              <a:t>/4 v0, 0x1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2"/>
            <a:r>
              <a:rPr lang="en-US" altLang="ko-KR" dirty="0"/>
              <a:t>Return v0</a:t>
            </a:r>
          </a:p>
          <a:p>
            <a:pPr lvl="1"/>
            <a:r>
              <a:rPr lang="en-US" altLang="ko-KR" dirty="0" err="1"/>
              <a:t>Smali</a:t>
            </a:r>
            <a:r>
              <a:rPr lang="en-US" altLang="ko-KR" dirty="0"/>
              <a:t> </a:t>
            </a:r>
            <a:r>
              <a:rPr lang="ko-KR" altLang="en-US" dirty="0"/>
              <a:t>코드를 </a:t>
            </a:r>
            <a:r>
              <a:rPr lang="en-US" altLang="ko-KR" dirty="0"/>
              <a:t>smali.jar </a:t>
            </a:r>
            <a:r>
              <a:rPr lang="ko-KR" altLang="en-US" dirty="0"/>
              <a:t>이용하여 </a:t>
            </a:r>
            <a:r>
              <a:rPr lang="en-US" altLang="ko-KR" dirty="0" err="1"/>
              <a:t>classes.dex</a:t>
            </a:r>
            <a:r>
              <a:rPr lang="ko-KR" altLang="en-US" dirty="0"/>
              <a:t>로 변환</a:t>
            </a:r>
            <a:endParaRPr lang="en-US" altLang="ko-KR" dirty="0"/>
          </a:p>
          <a:p>
            <a:r>
              <a:rPr lang="ko-KR" altLang="en-US" dirty="0"/>
              <a:t>문자열 리턴은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 err="1"/>
              <a:t>Const</a:t>
            </a:r>
            <a:r>
              <a:rPr lang="en-US" altLang="ko-KR" dirty="0"/>
              <a:t>-string v0, “Hello world” </a:t>
            </a:r>
            <a:r>
              <a:rPr lang="ko-KR" altLang="en-US" dirty="0"/>
              <a:t>직접 변경 가능 </a:t>
            </a:r>
            <a:r>
              <a:rPr lang="en-US" altLang="ko-KR" dirty="0"/>
              <a:t>/ </a:t>
            </a:r>
            <a:r>
              <a:rPr lang="ko-KR" altLang="en-US" dirty="0"/>
              <a:t>대입도 가능</a:t>
            </a:r>
            <a:endParaRPr lang="en-US" altLang="ko-KR" dirty="0"/>
          </a:p>
          <a:p>
            <a:r>
              <a:rPr lang="ko-KR" altLang="en-US" dirty="0"/>
              <a:t>로그 파일 찍을 때에는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 err="1"/>
              <a:t>Log.v</a:t>
            </a:r>
            <a:r>
              <a:rPr lang="en-US" altLang="ko-KR" dirty="0"/>
              <a:t>(string, string) -&gt; integer </a:t>
            </a:r>
            <a:r>
              <a:rPr lang="ko-KR" altLang="en-US" dirty="0"/>
              <a:t>찍고 싶으면</a:t>
            </a:r>
            <a:r>
              <a:rPr lang="en-US" altLang="ko-KR" dirty="0"/>
              <a:t>!</a:t>
            </a:r>
          </a:p>
          <a:p>
            <a:pPr lvl="2"/>
            <a:r>
              <a:rPr lang="en-US" altLang="ko-KR" dirty="0" err="1"/>
              <a:t>String.format</a:t>
            </a:r>
            <a:r>
              <a:rPr lang="en-US" altLang="ko-KR" dirty="0"/>
              <a:t>(</a:t>
            </a:r>
            <a:r>
              <a:rPr lang="en-US" altLang="ko-KR" dirty="0" err="1"/>
              <a:t>string%d,integer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2475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78F5E-4040-46AA-8CE1-8C6E37032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7.4</a:t>
            </a:r>
            <a:r>
              <a:rPr lang="ko-KR" altLang="en-US" dirty="0"/>
              <a:t> 숨겨져 있는 클래스 찾기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B3C427-F256-4B17-9B7A-A99A7CB77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Androguard</a:t>
            </a:r>
            <a:r>
              <a:rPr lang="en-US" altLang="ko-KR" dirty="0"/>
              <a:t>, </a:t>
            </a:r>
            <a:r>
              <a:rPr lang="en-US" altLang="ko-KR" dirty="0" err="1"/>
              <a:t>androylze</a:t>
            </a:r>
            <a:r>
              <a:rPr lang="en-US" altLang="ko-KR" dirty="0"/>
              <a:t> </a:t>
            </a:r>
            <a:r>
              <a:rPr lang="ko-KR" altLang="en-US" dirty="0"/>
              <a:t>이용 </a:t>
            </a:r>
            <a:r>
              <a:rPr lang="en-US" altLang="ko-KR" dirty="0"/>
              <a:t>string </a:t>
            </a:r>
            <a:r>
              <a:rPr lang="ko-KR" altLang="en-US" dirty="0"/>
              <a:t>찾기</a:t>
            </a:r>
            <a:endParaRPr lang="en-US" altLang="ko-KR" dirty="0"/>
          </a:p>
          <a:p>
            <a:pPr lvl="1"/>
            <a:r>
              <a:rPr lang="en-US" altLang="ko-KR" dirty="0"/>
              <a:t>Strings </a:t>
            </a:r>
            <a:r>
              <a:rPr lang="ko-KR" altLang="en-US" dirty="0"/>
              <a:t>경로</a:t>
            </a:r>
            <a:r>
              <a:rPr lang="en-US" altLang="ko-KR" dirty="0"/>
              <a:t>/</a:t>
            </a:r>
            <a:r>
              <a:rPr lang="en-US" altLang="ko-KR" dirty="0" err="1"/>
              <a:t>classes.dex</a:t>
            </a:r>
            <a:endParaRPr lang="en-US" altLang="ko-KR" dirty="0"/>
          </a:p>
          <a:p>
            <a:r>
              <a:rPr lang="en-US" altLang="ko-KR" dirty="0"/>
              <a:t>Hex </a:t>
            </a:r>
            <a:r>
              <a:rPr lang="ko-KR" altLang="en-US" dirty="0"/>
              <a:t>에디터로</a:t>
            </a:r>
            <a:endParaRPr lang="en-US" altLang="ko-KR" dirty="0"/>
          </a:p>
          <a:p>
            <a:pPr lvl="1"/>
            <a:r>
              <a:rPr lang="en-US" altLang="ko-KR" dirty="0"/>
              <a:t>Virtual method count </a:t>
            </a:r>
          </a:p>
          <a:p>
            <a:pPr lvl="2"/>
            <a:r>
              <a:rPr lang="en-US" altLang="ko-KR" dirty="0"/>
              <a:t>ox-00 -&gt; 0x01</a:t>
            </a:r>
          </a:p>
          <a:p>
            <a:pPr lvl="1"/>
            <a:r>
              <a:rPr lang="en-US" altLang="ko-KR" dirty="0"/>
              <a:t>Index</a:t>
            </a:r>
          </a:p>
          <a:p>
            <a:pPr lvl="1"/>
            <a:r>
              <a:rPr lang="en-US" altLang="ko-KR" dirty="0"/>
              <a:t>Access flag</a:t>
            </a:r>
          </a:p>
          <a:p>
            <a:pPr lvl="2"/>
            <a:r>
              <a:rPr lang="en-US" altLang="ko-KR" dirty="0"/>
              <a:t>0x00 -&gt; 0x01</a:t>
            </a:r>
          </a:p>
          <a:p>
            <a:pPr lvl="1"/>
            <a:r>
              <a:rPr lang="ko-KR" altLang="en-US" dirty="0"/>
              <a:t>그 다음 </a:t>
            </a:r>
            <a:r>
              <a:rPr lang="en-US" altLang="ko-KR" dirty="0"/>
              <a:t>class address</a:t>
            </a:r>
          </a:p>
          <a:p>
            <a:pPr lvl="2"/>
            <a:r>
              <a:rPr lang="ko-KR" altLang="en-US" dirty="0"/>
              <a:t>주소 유추하여 </a:t>
            </a:r>
            <a:r>
              <a:rPr lang="ko-KR" altLang="en-US" dirty="0" err="1"/>
              <a:t>바꿔적기</a:t>
            </a:r>
            <a:endParaRPr lang="en-US" altLang="ko-KR"/>
          </a:p>
          <a:p>
            <a:pPr lvl="2"/>
            <a:r>
              <a:rPr lang="ko-KR" altLang="en-US"/>
              <a:t>리틀 엔디안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6501710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owerpoint">
      <a:majorFont>
        <a:latin typeface="Calisto MT"/>
        <a:ea typeface="바른바탕2 M"/>
        <a:cs typeface=""/>
      </a:majorFont>
      <a:minorFont>
        <a:latin typeface="Georgia"/>
        <a:ea typeface="아리따-돋움(TTF)-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it [읽기 전용]" id="{0A2BC96D-2612-4DC0-97A5-61A710F18E9D}" vid="{96C35499-5F42-4A86-937A-2AB0E1013C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hit_template</Template>
  <TotalTime>55</TotalTime>
  <Words>193</Words>
  <Application>Microsoft Office PowerPoint</Application>
  <PresentationFormat>와이드스크린</PresentationFormat>
  <Paragraphs>44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5" baseType="lpstr">
      <vt:lpstr>맑은 고딕</vt:lpstr>
      <vt:lpstr>바른바탕2 M</vt:lpstr>
      <vt:lpstr>아리따-돋움(TTF)-Medium</vt:lpstr>
      <vt:lpstr>Arial</vt:lpstr>
      <vt:lpstr>Calisto MT</vt:lpstr>
      <vt:lpstr>Cambria Math</vt:lpstr>
      <vt:lpstr>Georgia</vt:lpstr>
      <vt:lpstr>Symbol</vt:lpstr>
      <vt:lpstr>Wingdings 3</vt:lpstr>
      <vt:lpstr>lecture</vt:lpstr>
      <vt:lpstr>Chapter 7</vt:lpstr>
      <vt:lpstr>7.1 apk 파일의 구성</vt:lpstr>
      <vt:lpstr>7.2 dex 파일의 헤더</vt:lpstr>
      <vt:lpstr>7.3 dex 달빅 바이트코드 이해</vt:lpstr>
      <vt:lpstr>7.4 숨겨져 있는 클래스 찾기</vt:lpstr>
    </vt:vector>
  </TitlesOfParts>
  <Company>Sungkyunkwan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김영지</dc:creator>
  <dc:description>powerpoint template for lecture</dc:description>
  <cp:lastModifiedBy>김영지</cp:lastModifiedBy>
  <cp:revision>4</cp:revision>
  <dcterms:created xsi:type="dcterms:W3CDTF">2017-06-29T14:50:26Z</dcterms:created>
  <dcterms:modified xsi:type="dcterms:W3CDTF">2017-07-05T10:53:45Z</dcterms:modified>
  <cp:category>lecture</cp:category>
</cp:coreProperties>
</file>