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58" r:id="rId4"/>
    <p:sldId id="273" r:id="rId5"/>
    <p:sldId id="266" r:id="rId6"/>
    <p:sldId id="267" r:id="rId7"/>
    <p:sldId id="268" r:id="rId8"/>
    <p:sldId id="264" r:id="rId9"/>
    <p:sldId id="274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 autoAdjust="0"/>
  </p:normalViewPr>
  <p:slideViewPr>
    <p:cSldViewPr>
      <p:cViewPr varScale="1">
        <p:scale>
          <a:sx n="64" d="100"/>
          <a:sy n="64" d="100"/>
        </p:scale>
        <p:origin x="4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1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astlin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4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Youngji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3CBE5-B8D1-4189-A708-0C6F0525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악성코드 앱 수동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1C732-A90C-4B25-85F4-CD3649A1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Apk</a:t>
            </a:r>
            <a:r>
              <a:rPr lang="en-US" altLang="ko-KR" dirty="0"/>
              <a:t> locker</a:t>
            </a:r>
          </a:p>
          <a:p>
            <a:pPr lvl="1"/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파일을</a:t>
            </a:r>
            <a:r>
              <a:rPr lang="en-US" altLang="ko-KR" dirty="0"/>
              <a:t> lock</a:t>
            </a:r>
            <a:r>
              <a:rPr lang="ko-KR" altLang="en-US" dirty="0"/>
              <a:t>을 이용한 기법</a:t>
            </a:r>
            <a:endParaRPr lang="en-US" altLang="ko-KR" dirty="0"/>
          </a:p>
          <a:p>
            <a:pPr lvl="1"/>
            <a:r>
              <a:rPr lang="ko-KR" altLang="en-US" dirty="0"/>
              <a:t>압축 파일 헤더 정보</a:t>
            </a:r>
            <a:endParaRPr lang="en-US" altLang="ko-KR" dirty="0"/>
          </a:p>
          <a:p>
            <a:pPr lvl="2"/>
            <a:r>
              <a:rPr lang="en-US" altLang="ko-KR" dirty="0"/>
              <a:t>Offset 6 (2 bits)– general purpose bit flag</a:t>
            </a:r>
          </a:p>
          <a:p>
            <a:pPr lvl="2"/>
            <a:r>
              <a:rPr lang="en-US" altLang="ko-KR" dirty="0"/>
              <a:t>1 -&gt; </a:t>
            </a:r>
            <a:r>
              <a:rPr lang="ko-KR" altLang="en-US" dirty="0"/>
              <a:t>암호화 </a:t>
            </a:r>
            <a:r>
              <a:rPr lang="en-US" altLang="ko-KR" dirty="0"/>
              <a:t>/ 0 -&gt; </a:t>
            </a:r>
            <a:r>
              <a:rPr lang="ko-KR" altLang="en-US" dirty="0"/>
              <a:t>일반 파일</a:t>
            </a:r>
            <a:endParaRPr lang="en-US" altLang="ko-KR" dirty="0"/>
          </a:p>
          <a:p>
            <a:pPr lvl="2"/>
            <a:r>
              <a:rPr lang="en-US" altLang="ko-KR" dirty="0" err="1"/>
              <a:t>Apk</a:t>
            </a:r>
            <a:r>
              <a:rPr lang="en-US" altLang="ko-KR" dirty="0"/>
              <a:t> protection</a:t>
            </a:r>
            <a:r>
              <a:rPr lang="ko-KR" altLang="en-US" dirty="0"/>
              <a:t>에 이용 가능</a:t>
            </a:r>
            <a:endParaRPr lang="en-US" altLang="ko-KR" dirty="0"/>
          </a:p>
          <a:p>
            <a:pPr lvl="3"/>
            <a:r>
              <a:rPr lang="ko-KR" altLang="en-US" dirty="0"/>
              <a:t>잠기면 분석 방해함</a:t>
            </a:r>
            <a:endParaRPr lang="en-US" altLang="ko-KR" dirty="0"/>
          </a:p>
          <a:p>
            <a:pPr lvl="1"/>
            <a:r>
              <a:rPr lang="ko-KR" altLang="en-US" dirty="0"/>
              <a:t>버전 </a:t>
            </a:r>
            <a:r>
              <a:rPr lang="en-US" altLang="ko-KR" dirty="0"/>
              <a:t>4.3 </a:t>
            </a:r>
            <a:r>
              <a:rPr lang="ko-KR" altLang="en-US" dirty="0"/>
              <a:t>이상에서 사용 </a:t>
            </a:r>
            <a:r>
              <a:rPr lang="en-US" altLang="ko-KR" dirty="0"/>
              <a:t>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EF260-DD0E-49C9-A771-DBCE72B70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3429000"/>
            <a:ext cx="8192643" cy="2486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D9169-9E5E-4BFD-841A-67B50709F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833773"/>
            <a:ext cx="294363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악성코드 위협 사용자 대응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>
                <a:solidFill>
                  <a:srgbClr val="5F5F5F"/>
                </a:solidFill>
                <a:latin typeface="Helvetica" pitchFamily="34" charset="0"/>
              </a:rPr>
              <a:t>3</a:t>
            </a:r>
            <a:endParaRPr lang="en-AU" altLang="en-AU" sz="2400" i="1" dirty="0">
              <a:solidFill>
                <a:srgbClr val="5F5F5F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ADD5-7930-43AE-9830-E70C36CB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악성코드 위협 사용자 대응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B7021-6DAB-4948-99D6-A90A8696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의심스러운 </a:t>
            </a:r>
            <a:r>
              <a:rPr lang="en-US" altLang="ko-KR" dirty="0"/>
              <a:t>URL </a:t>
            </a:r>
            <a:r>
              <a:rPr lang="ko-KR" altLang="en-US" dirty="0"/>
              <a:t>클릭과 다운로드 금지</a:t>
            </a:r>
            <a:endParaRPr lang="en-US" altLang="ko-KR" dirty="0"/>
          </a:p>
          <a:p>
            <a:r>
              <a:rPr lang="ko-KR" altLang="en-US" dirty="0"/>
              <a:t>모바일 백신 설치</a:t>
            </a:r>
            <a:r>
              <a:rPr lang="en-US" altLang="ko-KR" dirty="0"/>
              <a:t>, </a:t>
            </a:r>
            <a:r>
              <a:rPr lang="ko-KR" altLang="en-US" dirty="0"/>
              <a:t>최신 업데이트 유지</a:t>
            </a:r>
            <a:endParaRPr lang="en-US" altLang="ko-KR" dirty="0"/>
          </a:p>
          <a:p>
            <a:r>
              <a:rPr lang="ko-KR" altLang="en-US" dirty="0"/>
              <a:t>불필요한 무선 인터페이스 사용 중지</a:t>
            </a:r>
            <a:endParaRPr lang="en-US" altLang="ko-KR" dirty="0"/>
          </a:p>
          <a:p>
            <a:r>
              <a:rPr lang="ko-KR" altLang="en-US" dirty="0"/>
              <a:t>플랫폼 구조 임의 변경 금지</a:t>
            </a:r>
            <a:endParaRPr lang="en-US" altLang="ko-KR" dirty="0"/>
          </a:p>
          <a:p>
            <a:r>
              <a:rPr lang="ko-KR" altLang="en-US" dirty="0"/>
              <a:t>삼성 녹스</a:t>
            </a:r>
            <a:r>
              <a:rPr lang="en-US" altLang="ko-KR" dirty="0"/>
              <a:t>(KNOX)</a:t>
            </a:r>
            <a:r>
              <a:rPr lang="ko-KR" altLang="en-US" dirty="0"/>
              <a:t> 이용한 보안</a:t>
            </a:r>
          </a:p>
        </p:txBody>
      </p:sp>
    </p:spTree>
    <p:extLst>
      <p:ext uri="{BB962C8B-B14F-4D97-AF65-F5344CB8AC3E}">
        <p14:creationId xmlns:p14="http://schemas.microsoft.com/office/powerpoint/2010/main" val="19442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C402-8605-47B5-B555-A1DF8967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악성코드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8E788B-3C30-49D8-921A-271018E7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20" y="747896"/>
            <a:ext cx="3240360" cy="57606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4D3345-E605-4F73-9A50-B3191F088B69}"/>
              </a:ext>
            </a:extLst>
          </p:cNvPr>
          <p:cNvSpPr/>
          <p:nvPr/>
        </p:nvSpPr>
        <p:spPr>
          <a:xfrm>
            <a:off x="4475820" y="747896"/>
            <a:ext cx="3240360" cy="578687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86F1F-47A5-46BE-A98E-262423DF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스미핑</a:t>
            </a:r>
            <a:endParaRPr lang="en-US" altLang="ko-KR" dirty="0"/>
          </a:p>
          <a:p>
            <a:pPr lvl="1"/>
            <a:r>
              <a:rPr lang="ko-KR" altLang="en-US" dirty="0"/>
              <a:t>단축 </a:t>
            </a:r>
            <a:r>
              <a:rPr lang="en-US" altLang="ko-KR" dirty="0"/>
              <a:t>URL</a:t>
            </a:r>
            <a:r>
              <a:rPr lang="ko-KR" altLang="en-US" dirty="0"/>
              <a:t>을 이용해 사용자들이 의심하지 않고 해당 </a:t>
            </a:r>
            <a:r>
              <a:rPr lang="en-US" altLang="ko-KR" dirty="0"/>
              <a:t>URL</a:t>
            </a:r>
            <a:r>
              <a:rPr lang="ko-KR" altLang="en-US" dirty="0"/>
              <a:t>을 클릭하게 하는 공격</a:t>
            </a:r>
            <a:endParaRPr lang="en-US" altLang="ko-KR" dirty="0"/>
          </a:p>
          <a:p>
            <a:r>
              <a:rPr lang="ko-KR" altLang="en-US" dirty="0"/>
              <a:t>수동적인 진단 방법</a:t>
            </a:r>
            <a:endParaRPr lang="en-US" altLang="ko-KR" dirty="0"/>
          </a:p>
          <a:p>
            <a:pPr lvl="1"/>
            <a:r>
              <a:rPr lang="en-US" altLang="ko-KR" dirty="0" err="1"/>
              <a:t>Smartbiling.apk</a:t>
            </a:r>
            <a:r>
              <a:rPr lang="en-US" altLang="ko-KR" dirty="0"/>
              <a:t> , </a:t>
            </a:r>
            <a:r>
              <a:rPr lang="en-US" altLang="ko-KR" dirty="0" err="1"/>
              <a:t>alayac.apk</a:t>
            </a:r>
            <a:r>
              <a:rPr lang="en-US" altLang="ko-KR" dirty="0"/>
              <a:t>, </a:t>
            </a:r>
            <a:r>
              <a:rPr lang="en-US" altLang="ko-KR" dirty="0" err="1"/>
              <a:t>miracle.apk</a:t>
            </a:r>
            <a:r>
              <a:rPr lang="en-US" altLang="ko-KR" dirty="0"/>
              <a:t>, </a:t>
            </a:r>
            <a:r>
              <a:rPr lang="en-US" altLang="ko-KR" dirty="0" err="1"/>
              <a:t>phone.apk</a:t>
            </a:r>
            <a:r>
              <a:rPr lang="en-US" altLang="ko-KR" dirty="0"/>
              <a:t>, </a:t>
            </a:r>
            <a:r>
              <a:rPr lang="en-US" altLang="ko-KR" dirty="0" err="1"/>
              <a:t>apk</a:t>
            </a:r>
            <a:r>
              <a:rPr lang="en-US" altLang="ko-KR" dirty="0"/>
              <a:t>-locker</a:t>
            </a:r>
          </a:p>
          <a:p>
            <a:r>
              <a:rPr lang="ko-KR" altLang="en-US" dirty="0"/>
              <a:t>온라인 지원 서비스 진단 방법</a:t>
            </a:r>
            <a:endParaRPr lang="en-US" altLang="ko-KR" dirty="0"/>
          </a:p>
          <a:p>
            <a:pPr lvl="1"/>
            <a:r>
              <a:rPr lang="en-US" altLang="ko-KR" dirty="0"/>
              <a:t>Anubis, </a:t>
            </a:r>
            <a:r>
              <a:rPr lang="ko-KR" altLang="en-US" dirty="0" err="1"/>
              <a:t>바이러스토탈</a:t>
            </a:r>
            <a:r>
              <a:rPr lang="ko-KR" altLang="en-US" dirty="0"/>
              <a:t> 서비스</a:t>
            </a:r>
            <a:r>
              <a:rPr lang="en-US" altLang="ko-KR" dirty="0"/>
              <a:t>, </a:t>
            </a:r>
            <a:r>
              <a:rPr lang="ko-KR" altLang="en-US" dirty="0" err="1"/>
              <a:t>바이러스토탈</a:t>
            </a:r>
            <a:r>
              <a:rPr lang="ko-KR" altLang="en-US" dirty="0"/>
              <a:t> 앱</a:t>
            </a:r>
            <a:endParaRPr lang="en-US" altLang="ko-KR" dirty="0"/>
          </a:p>
          <a:p>
            <a:pPr lvl="1"/>
            <a:r>
              <a:rPr lang="en-US" altLang="ko-KR" dirty="0" err="1"/>
              <a:t>Andrototal</a:t>
            </a:r>
            <a:r>
              <a:rPr lang="en-US" altLang="ko-KR" dirty="0"/>
              <a:t>, </a:t>
            </a:r>
            <a:r>
              <a:rPr lang="en-US" altLang="ko-KR" dirty="0" err="1"/>
              <a:t>apkscan</a:t>
            </a:r>
            <a:r>
              <a:rPr lang="en-US" altLang="ko-KR" dirty="0"/>
              <a:t>, </a:t>
            </a:r>
            <a:r>
              <a:rPr lang="en-US" altLang="ko-KR" dirty="0" err="1"/>
              <a:t>dexter</a:t>
            </a:r>
            <a:r>
              <a:rPr lang="en-US" altLang="ko-KR" dirty="0"/>
              <a:t>, </a:t>
            </a:r>
            <a:r>
              <a:rPr lang="en-US" altLang="ko-KR" dirty="0" err="1"/>
              <a:t>apk</a:t>
            </a:r>
            <a:r>
              <a:rPr lang="en-US" altLang="ko-KR" dirty="0"/>
              <a:t> analyzer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86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온라인 분석 서비스 활용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>
                <a:solidFill>
                  <a:srgbClr val="5F5F5F"/>
                </a:solidFill>
                <a:latin typeface="Helvetica" pitchFamily="34" charset="0"/>
              </a:rPr>
              <a:t>1</a:t>
            </a:r>
            <a:endParaRPr lang="en-AU" altLang="en-AU" sz="2400" i="1" dirty="0">
              <a:solidFill>
                <a:srgbClr val="5F5F5F"/>
              </a:solidFill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22916-9CF3-44A4-8B99-1152A15E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온라인 분석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1BE7-E652-462B-938B-7843A076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Anubis</a:t>
            </a:r>
          </a:p>
          <a:p>
            <a:pPr lvl="1"/>
            <a:r>
              <a:rPr lang="en-US" altLang="ko-KR" dirty="0" err="1"/>
              <a:t>Apk</a:t>
            </a:r>
            <a:r>
              <a:rPr lang="ko-KR" altLang="en-US" dirty="0"/>
              <a:t>에 대한 결과 </a:t>
            </a:r>
            <a:r>
              <a:rPr lang="en-US" altLang="ko-KR" dirty="0"/>
              <a:t>-&gt; HTML/XML</a:t>
            </a:r>
          </a:p>
          <a:p>
            <a:pPr lvl="1"/>
            <a:r>
              <a:rPr lang="ko-KR" altLang="en-US" dirty="0"/>
              <a:t>서비스 중단 </a:t>
            </a:r>
            <a:r>
              <a:rPr lang="en-US" altLang="ko-KR" dirty="0"/>
              <a:t>-&gt; </a:t>
            </a:r>
            <a:r>
              <a:rPr lang="en-US" altLang="ko-KR" dirty="0">
                <a:hlinkClick r:id="rId2"/>
              </a:rPr>
              <a:t>https://www.lastline.com</a:t>
            </a:r>
            <a:r>
              <a:rPr lang="en-US" altLang="ko-KR" dirty="0"/>
              <a:t> </a:t>
            </a:r>
            <a:r>
              <a:rPr lang="ko-KR" altLang="en-US" dirty="0"/>
              <a:t>으로 이전</a:t>
            </a:r>
            <a:endParaRPr lang="en-US" altLang="ko-KR" dirty="0"/>
          </a:p>
          <a:p>
            <a:r>
              <a:rPr lang="en-US" altLang="ko-KR" dirty="0" err="1"/>
              <a:t>virustotal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254C5-CEC1-461E-8AE9-C700A058E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3" t="11151" r="25195" b="48949"/>
          <a:stretch/>
        </p:blipFill>
        <p:spPr>
          <a:xfrm>
            <a:off x="1847528" y="3401468"/>
            <a:ext cx="6912768" cy="30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3494-0CC8-4A77-A35D-74018C3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온라인 분석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93067-6469-42FF-9AE6-E2ECFA1B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Virustotal</a:t>
            </a:r>
            <a:endParaRPr lang="en-US" altLang="ko-KR" dirty="0"/>
          </a:p>
          <a:p>
            <a:r>
              <a:rPr lang="en-US" altLang="ko-KR" dirty="0" err="1"/>
              <a:t>ssdeep</a:t>
            </a:r>
            <a:r>
              <a:rPr lang="en-US" altLang="ko-KR" dirty="0"/>
              <a:t> – </a:t>
            </a:r>
            <a:r>
              <a:rPr lang="ko-KR" altLang="en-US" dirty="0"/>
              <a:t>퍼지 해시 도구</a:t>
            </a:r>
            <a:endParaRPr lang="en-US" altLang="ko-KR" dirty="0"/>
          </a:p>
          <a:p>
            <a:pPr lvl="1"/>
            <a:r>
              <a:rPr lang="en-US" altLang="ko-KR" dirty="0"/>
              <a:t>Fuzzy Hash – </a:t>
            </a:r>
            <a:r>
              <a:rPr lang="ko-KR" altLang="en-US" dirty="0"/>
              <a:t>기존 </a:t>
            </a:r>
            <a:r>
              <a:rPr lang="en-US" altLang="ko-KR" dirty="0"/>
              <a:t>hash </a:t>
            </a:r>
            <a:r>
              <a:rPr lang="ko-KR" altLang="en-US" dirty="0"/>
              <a:t>무결성 확보 </a:t>
            </a:r>
            <a:r>
              <a:rPr lang="en-US" altLang="ko-KR" dirty="0"/>
              <a:t>+ </a:t>
            </a:r>
            <a:r>
              <a:rPr lang="ko-KR" altLang="en-US" dirty="0"/>
              <a:t>원본 파일 유사도 파악</a:t>
            </a:r>
            <a:endParaRPr lang="en-US" altLang="ko-KR" dirty="0"/>
          </a:p>
          <a:p>
            <a:pPr marL="288000" lvl="1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블록 단위로 </a:t>
            </a:r>
            <a:r>
              <a:rPr lang="ko-KR" altLang="en-US" dirty="0" err="1"/>
              <a:t>해쉬값</a:t>
            </a:r>
            <a:r>
              <a:rPr lang="ko-KR" altLang="en-US" dirty="0"/>
              <a:t> 만들어 냄</a:t>
            </a:r>
            <a:endParaRPr lang="en-US" altLang="ko-KR" dirty="0"/>
          </a:p>
          <a:p>
            <a:pPr lvl="1"/>
            <a:r>
              <a:rPr lang="ko-KR" altLang="en-US" dirty="0"/>
              <a:t>악성코드간 연관성 파악 </a:t>
            </a:r>
            <a:r>
              <a:rPr lang="en-US" altLang="ko-KR" dirty="0"/>
              <a:t>– </a:t>
            </a:r>
            <a:r>
              <a:rPr lang="ko-KR" altLang="en-US" dirty="0"/>
              <a:t>비슷한 코드 특성 파악에 활용</a:t>
            </a:r>
            <a:endParaRPr lang="en-US" altLang="ko-KR" dirty="0"/>
          </a:p>
          <a:p>
            <a:pPr lvl="1"/>
            <a:r>
              <a:rPr lang="ko-KR" altLang="en-US" dirty="0" err="1"/>
              <a:t>웹쉘</a:t>
            </a:r>
            <a:endParaRPr lang="en-US" altLang="ko-KR" dirty="0"/>
          </a:p>
          <a:p>
            <a:pPr lvl="2"/>
            <a:r>
              <a:rPr lang="ko-KR" altLang="en-US" dirty="0"/>
              <a:t>원격에서 웹서버에 명령을 수행할 수 있도록 작성한 웹스크립트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pcap</a:t>
            </a:r>
            <a:r>
              <a:rPr lang="en-US" altLang="ko-KR" dirty="0"/>
              <a:t> </a:t>
            </a:r>
            <a:r>
              <a:rPr lang="ko-KR" altLang="en-US" dirty="0"/>
              <a:t>파일 분석</a:t>
            </a:r>
            <a:endParaRPr lang="en-US" altLang="ko-KR" dirty="0"/>
          </a:p>
          <a:p>
            <a:pPr lvl="2"/>
            <a:r>
              <a:rPr lang="en-US" altLang="ko-KR" dirty="0"/>
              <a:t>http</a:t>
            </a:r>
            <a:r>
              <a:rPr lang="ko-KR" altLang="en-US" dirty="0"/>
              <a:t> 요청과 운 요청 상세 정보 보여줌</a:t>
            </a:r>
            <a:endParaRPr lang="en-US" altLang="ko-KR" dirty="0"/>
          </a:p>
          <a:p>
            <a:r>
              <a:rPr lang="ko-KR" altLang="en-US" dirty="0"/>
              <a:t>클라이언트 버전 지원</a:t>
            </a:r>
          </a:p>
        </p:txBody>
      </p:sp>
    </p:spTree>
    <p:extLst>
      <p:ext uri="{BB962C8B-B14F-4D97-AF65-F5344CB8AC3E}">
        <p14:creationId xmlns:p14="http://schemas.microsoft.com/office/powerpoint/2010/main" val="276058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2B03-4BCD-4B3A-9234-B2E1D6BB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온라인 분석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B4C85-0663-4A3A-8E4F-A4F761FE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Virustotal</a:t>
            </a:r>
            <a:r>
              <a:rPr lang="en-US" altLang="ko-KR" dirty="0"/>
              <a:t> </a:t>
            </a:r>
            <a:r>
              <a:rPr lang="ko-KR" altLang="en-US" dirty="0"/>
              <a:t>앱 이용</a:t>
            </a:r>
            <a:endParaRPr lang="en-US" altLang="ko-KR" dirty="0"/>
          </a:p>
          <a:p>
            <a:pPr lvl="1"/>
            <a:r>
              <a:rPr lang="ko-KR" altLang="en-US" dirty="0"/>
              <a:t>내부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 수집 후 등록 되어 있는 </a:t>
            </a:r>
            <a:r>
              <a:rPr lang="ko-KR" altLang="en-US" dirty="0" err="1"/>
              <a:t>해시값</a:t>
            </a:r>
            <a:r>
              <a:rPr lang="ko-KR" altLang="en-US" dirty="0"/>
              <a:t> 비교</a:t>
            </a:r>
            <a:endParaRPr lang="en-US" altLang="ko-KR" dirty="0"/>
          </a:p>
          <a:p>
            <a:r>
              <a:rPr lang="en-US" altLang="ko-KR" dirty="0" err="1"/>
              <a:t>Andrototal</a:t>
            </a:r>
            <a:endParaRPr lang="en-US" altLang="ko-KR" dirty="0"/>
          </a:p>
          <a:p>
            <a:pPr lvl="1"/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해시 정보</a:t>
            </a:r>
            <a:r>
              <a:rPr lang="en-US" altLang="ko-KR" dirty="0"/>
              <a:t>. </a:t>
            </a:r>
            <a:r>
              <a:rPr lang="ko-KR" altLang="en-US" dirty="0"/>
              <a:t>권한 </a:t>
            </a:r>
            <a:endParaRPr lang="en-US" altLang="ko-KR" dirty="0"/>
          </a:p>
          <a:p>
            <a:pPr lvl="1"/>
            <a:r>
              <a:rPr lang="ko-KR" altLang="en-US" dirty="0"/>
              <a:t>안티바이러스 솔루션 종류 버전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EBEA6-286B-4335-95FC-443AFE2C1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2633683"/>
            <a:ext cx="685895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7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770C-3B6B-49FA-8186-7A6371A7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온라인 분석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B83B3-E282-48A0-8061-4801F885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Apkscan</a:t>
            </a:r>
            <a:endParaRPr lang="en-US" altLang="ko-KR" dirty="0"/>
          </a:p>
          <a:p>
            <a:pPr lvl="1"/>
            <a:r>
              <a:rPr lang="ko-KR" altLang="en-US" dirty="0"/>
              <a:t>세이프 </a:t>
            </a:r>
            <a:r>
              <a:rPr lang="ko-KR" altLang="en-US" dirty="0" err="1"/>
              <a:t>브라우징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  <a:p>
            <a:pPr lvl="1"/>
            <a:r>
              <a:rPr lang="ko-KR" altLang="en-US" dirty="0"/>
              <a:t>악성코드 여부 바이러스 토탈 서비스를 기준으로 판단</a:t>
            </a:r>
            <a:endParaRPr lang="en-US" altLang="ko-KR" dirty="0"/>
          </a:p>
          <a:p>
            <a:r>
              <a:rPr lang="en-US" altLang="ko-KR" dirty="0"/>
              <a:t>Dexter</a:t>
            </a:r>
          </a:p>
          <a:p>
            <a:pPr lvl="1"/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자동으로 정적 분석</a:t>
            </a:r>
            <a:endParaRPr lang="en-US" altLang="ko-KR" dirty="0"/>
          </a:p>
          <a:p>
            <a:pPr lvl="1"/>
            <a:r>
              <a:rPr lang="ko-KR" altLang="en-US" dirty="0"/>
              <a:t>회원가입 필요</a:t>
            </a:r>
            <a:endParaRPr lang="en-US" altLang="ko-KR" dirty="0"/>
          </a:p>
          <a:p>
            <a:pPr lvl="1"/>
            <a:r>
              <a:rPr lang="en-US" altLang="ko-KR" dirty="0" err="1"/>
              <a:t>APKInspector</a:t>
            </a:r>
            <a:r>
              <a:rPr lang="ko-KR" altLang="en-US" dirty="0"/>
              <a:t>에 비해 빠른 분석이 가능</a:t>
            </a:r>
            <a:r>
              <a:rPr lang="en-US" altLang="ko-KR" dirty="0"/>
              <a:t>, </a:t>
            </a:r>
            <a:r>
              <a:rPr lang="ko-KR" altLang="en-US" dirty="0"/>
              <a:t>역동적</a:t>
            </a:r>
            <a:endParaRPr lang="en-US" altLang="ko-KR" dirty="0"/>
          </a:p>
          <a:p>
            <a:r>
              <a:rPr lang="en-US" altLang="ko-KR" dirty="0" err="1"/>
              <a:t>APKAnalyzer</a:t>
            </a:r>
            <a:endParaRPr lang="en-US" altLang="ko-KR" dirty="0"/>
          </a:p>
          <a:p>
            <a:pPr lvl="1"/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코드까지 분석 </a:t>
            </a:r>
            <a:r>
              <a:rPr lang="en-US" altLang="ko-KR" dirty="0"/>
              <a:t>– </a:t>
            </a:r>
            <a:r>
              <a:rPr lang="ko-KR" altLang="en-US" dirty="0"/>
              <a:t>자세한 정보</a:t>
            </a:r>
            <a:endParaRPr lang="en-US" altLang="ko-KR" dirty="0"/>
          </a:p>
          <a:p>
            <a:pPr lvl="1"/>
            <a:r>
              <a:rPr lang="ko-KR" altLang="en-US" dirty="0"/>
              <a:t>회원가입 필요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80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악성코드 앱 수동 분석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>
                <a:solidFill>
                  <a:srgbClr val="5F5F5F"/>
                </a:solidFill>
                <a:latin typeface="Helvetica" pitchFamily="34" charset="0"/>
              </a:rPr>
              <a:t>2</a:t>
            </a:r>
            <a:endParaRPr lang="en-AU" altLang="en-AU" sz="2400" i="1" dirty="0">
              <a:solidFill>
                <a:srgbClr val="5F5F5F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B6EC65B-FAD0-4AE7-B761-A57D133A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Androguard</a:t>
            </a:r>
            <a:endParaRPr lang="en-US" altLang="ko-KR" dirty="0"/>
          </a:p>
          <a:p>
            <a:pPr lvl="1"/>
            <a:r>
              <a:rPr lang="en-US" altLang="ko-KR" dirty="0"/>
              <a:t>Androdd.py</a:t>
            </a:r>
          </a:p>
          <a:p>
            <a:pPr lvl="2"/>
            <a:r>
              <a:rPr lang="ko-KR" altLang="en-US" dirty="0"/>
              <a:t>모든 클래스의 모든 메소드를 가시화</a:t>
            </a:r>
            <a:endParaRPr lang="en-US" altLang="ko-KR" dirty="0"/>
          </a:p>
          <a:p>
            <a:pPr lvl="2"/>
            <a:r>
              <a:rPr lang="en-US" altLang="ko-KR" dirty="0"/>
              <a:t>-f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Androlyze.py</a:t>
            </a:r>
          </a:p>
          <a:p>
            <a:pPr lvl="2"/>
            <a:r>
              <a:rPr lang="en-US" altLang="ko-KR" dirty="0"/>
              <a:t>-s shell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83CBE5-B8D1-4189-A708-0C6F0525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악성코드 앱 수동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09A26E-033F-4DFD-BFC6-695DC224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068480"/>
            <a:ext cx="5068007" cy="752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3995E2-CD69-40E8-9B61-F137C24BC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892139"/>
            <a:ext cx="5515745" cy="1705213"/>
          </a:xfrm>
          <a:prstGeom prst="rect">
            <a:avLst/>
          </a:prstGeom>
        </p:spPr>
      </p:pic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F64625DF-9D0B-4927-8F5A-850BA1086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19" y="1873257"/>
            <a:ext cx="402963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47706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2894</TotalTime>
  <Words>298</Words>
  <Application>Microsoft Office PowerPoint</Application>
  <PresentationFormat>와이드스크린</PresentationFormat>
  <Paragraphs>74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Helvetica</vt:lpstr>
      <vt:lpstr>Symbol</vt:lpstr>
      <vt:lpstr>Times</vt:lpstr>
      <vt:lpstr>Wingdings 3</vt:lpstr>
      <vt:lpstr>lecture</vt:lpstr>
      <vt:lpstr>Chapter 4</vt:lpstr>
      <vt:lpstr>악성코드 분석</vt:lpstr>
      <vt:lpstr>온라인 분석 서비스 활용</vt:lpstr>
      <vt:lpstr>4.1 온라인 분석 서비스</vt:lpstr>
      <vt:lpstr>4.1 온라인 분석 서비스</vt:lpstr>
      <vt:lpstr>4.1 온라인 분석 서비스</vt:lpstr>
      <vt:lpstr>4.1 온라인 분석 서비스</vt:lpstr>
      <vt:lpstr>악성코드 앱 수동 분석</vt:lpstr>
      <vt:lpstr>4.2 악성코드 앱 수동 분석</vt:lpstr>
      <vt:lpstr>4.2 악성코드 앱 수동 분석</vt:lpstr>
      <vt:lpstr>악성코드 위협 사용자 대응</vt:lpstr>
      <vt:lpstr>4.3 악성코드 위협 사용자 대응</vt:lpstr>
    </vt:vector>
  </TitlesOfParts>
  <Company>Sungkyunkwan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</dc:title>
  <dc:creator>김영지</dc:creator>
  <dc:description>powerpoint template for lecture</dc:description>
  <cp:lastModifiedBy>김영지</cp:lastModifiedBy>
  <cp:revision>21</cp:revision>
  <dcterms:created xsi:type="dcterms:W3CDTF">2017-06-20T05:09:10Z</dcterms:created>
  <dcterms:modified xsi:type="dcterms:W3CDTF">2017-06-23T01:01:47Z</dcterms:modified>
  <cp:category>lecture</cp:category>
</cp:coreProperties>
</file>