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7" r:id="rId4"/>
    <p:sldId id="270" r:id="rId5"/>
    <p:sldId id="271" r:id="rId6"/>
    <p:sldId id="274" r:id="rId7"/>
    <p:sldId id="290" r:id="rId8"/>
    <p:sldId id="272" r:id="rId9"/>
    <p:sldId id="275" r:id="rId10"/>
    <p:sldId id="260" r:id="rId11"/>
    <p:sldId id="265" r:id="rId12"/>
    <p:sldId id="276" r:id="rId13"/>
    <p:sldId id="277" r:id="rId14"/>
    <p:sldId id="278" r:id="rId15"/>
    <p:sldId id="289" r:id="rId16"/>
    <p:sldId id="261" r:id="rId17"/>
    <p:sldId id="279" r:id="rId18"/>
    <p:sldId id="266" r:id="rId19"/>
    <p:sldId id="262" r:id="rId20"/>
    <p:sldId id="268" r:id="rId21"/>
    <p:sldId id="281" r:id="rId22"/>
    <p:sldId id="282" r:id="rId23"/>
    <p:sldId id="283" r:id="rId24"/>
    <p:sldId id="284" r:id="rId25"/>
    <p:sldId id="263" r:id="rId26"/>
    <p:sldId id="267" r:id="rId27"/>
    <p:sldId id="285" r:id="rId28"/>
    <p:sldId id="286" r:id="rId29"/>
    <p:sldId id="287" r:id="rId30"/>
    <p:sldId id="288" r:id="rId31"/>
    <p:sldId id="264" r:id="rId32"/>
    <p:sldId id="269" r:id="rId33"/>
    <p:sldId id="25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 autoAdjust="0"/>
  </p:normalViewPr>
  <p:slideViewPr>
    <p:cSldViewPr>
      <p:cViewPr>
        <p:scale>
          <a:sx n="82" d="100"/>
          <a:sy n="82" d="100"/>
        </p:scale>
        <p:origin x="96" y="-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5726-7F58-4528-90C7-69A74CB868DC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4D04-4A61-411B-BBAE-54D267942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8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B645-06CD-4A9D-BFEE-3EC6DFD0FEAA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AE961-6D49-49E0-BDC6-8706E988A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43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1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256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3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08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93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28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28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38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8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7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28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08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11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92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74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85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23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97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04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5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27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14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46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1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5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2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9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5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 cap="none" spc="10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 b="1" cap="none" spc="0" baseline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lang="en-US" altLang="ko-KR" sz="2400" b="0" kern="1200" cap="none" spc="0" baseline="0" dirty="0" smtClean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273600"/>
            <a:ext cx="10980000" cy="1144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00" y="2505074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400" y="2477173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7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7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61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602000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4000504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" y="6114328"/>
            <a:ext cx="134280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953840"/>
            <a:ext cx="2670048" cy="859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100" baseline="0">
          <a:ln w="17780" cmpd="sng">
            <a:solidFill>
              <a:srgbClr val="FFFFFF"/>
            </a:solidFill>
            <a:prstDash val="solid"/>
            <a:miter lim="800000"/>
          </a:ln>
          <a:solidFill>
            <a:schemeClr val="tx1">
              <a:lumMod val="85000"/>
              <a:lumOff val="15000"/>
            </a:schemeClr>
          </a:solidFill>
          <a:effectLst>
            <a:outerShdw blurRad="50800" algn="tl" rotWithShape="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1" hangingPunct="1">
        <a:spcBef>
          <a:spcPts val="0"/>
        </a:spcBef>
        <a:spcAft>
          <a:spcPts val="900"/>
        </a:spcAft>
        <a:buClr>
          <a:srgbClr val="FF3300"/>
        </a:buClr>
        <a:buSzPct val="70000"/>
        <a:buFont typeface="Wingdings 3" pitchFamily="18" charset="2"/>
        <a:buChar char="u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Symbol" panose="05050102010706020507" pitchFamily="18" charset="2"/>
        <a:buChar char="°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1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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Cambria Math" panose="02040503050406030204" pitchFamily="18" charset="0"/>
        <a:buChar char="∘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68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°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forge.net/projects/loi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axmind.com/geoip/legacy/geoli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Network Traffic Analysis with Python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Youngji</a:t>
            </a:r>
            <a:r>
              <a:rPr lang="en-US" altLang="ko-KR" dirty="0"/>
              <a:t> </a:t>
            </a:r>
            <a:r>
              <a:rPr lang="en-US" altLang="ko-KR" dirty="0" smtClean="0"/>
              <a:t>Kim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Discover Malicious DDoS Toolkits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 smtClean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AU" altLang="en-AU" sz="2400" i="1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7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Discover Malicious DDoS </a:t>
            </a:r>
            <a:r>
              <a:rPr lang="en-US" altLang="ko-KR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Toolkits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LOIC (Low Orbit Ion Cannon)</a:t>
            </a:r>
          </a:p>
          <a:p>
            <a:pPr lvl="1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 대상에 대량의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UDP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모드 제공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공격대상 주소 직접 입력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HIVEMIND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HIVEMIND</a:t>
            </a: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IRC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서버로 연결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IRC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연결된 사용자들이 자동으로 공격할 수 있는 공격대상 선정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4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Using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Dpkt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to Find the LOIC Download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https://www.sourceforge.net/projects/loic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tcpdump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eth0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–A 'port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80‘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636912"/>
            <a:ext cx="6468378" cy="1181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246332"/>
            <a:ext cx="482032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Parsing IRC Commands to the Hive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IRC (Internet Relay Chat)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lazor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targetip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=66.211.169.66 message=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test_test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port=80 method=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wait=false random=true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Port 6667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2498788"/>
            <a:ext cx="479174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Identifying the DDoS Attack in Progress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011378" cy="31722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60" y="2528929"/>
            <a:ext cx="645885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Identifying the DDoS Attack in Progress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511256"/>
            <a:ext cx="763059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Uncover Decoy Network Scans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 smtClean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AU" altLang="en-AU" sz="2400" i="1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15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Uncover Decoy Network Scans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Nmap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scan</a:t>
            </a: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-D : decoy scan</a:t>
            </a:r>
          </a:p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Nmap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스캔으로 전송되는 모든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 사용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TTL(Time-To-Live) 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라우터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지날 때마다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씩 감소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TTL field</a:t>
            </a: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8-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bits</a:t>
            </a: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되면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폐기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8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Parsing TTL Fields with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17638"/>
            <a:ext cx="7020905" cy="3353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92" y="1417638"/>
            <a:ext cx="5706271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Analyze Storm’s Fast-Flux and </a:t>
            </a:r>
            <a:r>
              <a:rPr lang="en-US" altLang="ko-KR" b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Conficker’s</a:t>
            </a:r>
            <a:r>
              <a:rPr lang="en-US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Domain Flux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 smtClean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en-AU" altLang="en-AU" sz="2400" i="1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9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ko-KR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Geo-Locate </a:t>
            </a:r>
            <a:r>
              <a:rPr lang="it-IT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Internet Protocol (IP) Traffic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en-AU" altLang="en-AU" sz="2400" i="1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Analyze Storm’s Fast-Flux and </a:t>
            </a:r>
            <a:r>
              <a:rPr lang="en-US" altLang="ko-KR" b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Conficker’s</a:t>
            </a:r>
            <a:r>
              <a:rPr lang="en-US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Domain Flux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패스트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플럭스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DNS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기록 이용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 명령 서버 숨김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도메인에 여러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도메인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플럭스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도메인 이름 여러 개를 짧은 기간 동안 생성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일부만 공격서버와 연결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5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Does Your DNS Know Something You Don’t?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학교종이 땡땡땡 어서모잊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8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Using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Scapy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to Parse DNS Traffic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학교종이 땡땡땡 어서모잊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7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Detecting Fast Flux Traffic with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학교종이 땡땡땡 어서모잊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0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Detecting Domain Flux Traffic with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학교종이 땡땡땡 어서모잊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0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Understand the TCP Sequence Prediction Attack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 smtClean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en-AU" altLang="en-AU" sz="2400" i="1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3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Understand the TCP Sequence Prediction Attack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학교종이 땡땡땡 어서모잊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Your Very Own TCP Sequence Prediction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학교종이 땡땡땡 어서모잊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5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Crafting a SYN Flood with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학교종이 땡땡땡 어서모잊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8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Calculating TCP Sequence Numbers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학교종이 땡땡땡 어서모잊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6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Geo-Locate </a:t>
            </a:r>
            <a:r>
              <a:rPr lang="it-IT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Internet Protocol (IP) Traffic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MaxMind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dev.maxmind.com/geoip/legacy/geolite/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GeoLiteCity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국가이름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 및 경도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 err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3068811"/>
            <a:ext cx="5658640" cy="885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Spoofing the TCP Connection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학교종이 땡땡땡 어서모잊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7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Foil Intrusion Detection Systems With Crafted Packets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 smtClean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en-AU" altLang="en-AU" sz="2400" i="1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5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FOILING INTRUSION DETECTION SYSTEMS WITH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학교종이 땡땡땡 어서모잊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7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asdaDassdfasdfas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fasdfasdfas</a:t>
            </a:r>
            <a:endParaRPr 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7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Using </a:t>
            </a:r>
            <a:r>
              <a:rPr lang="en-US" altLang="ko-KR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PyGeoIP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to Correlate IP to Physical Locations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pygeoip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pygeoip.GeoIP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(‘/opt/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GeoIP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/Geo.dat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’)</a:t>
            </a:r>
          </a:p>
          <a:p>
            <a:pPr lvl="1"/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(instantiate)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 =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gi.record_by_name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tgt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dictionary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Record_by_addr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country_code_by_name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b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org_by_name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393412"/>
            <a:ext cx="5210902" cy="3629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5205506"/>
            <a:ext cx="470600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Using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Dpkt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to Parse Packets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Scapy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dpkt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dpkt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 install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dpkt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Pcap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[timestamp, packet] </a:t>
            </a: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Packet –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ithernet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54" y="1332616"/>
            <a:ext cx="4810796" cy="3515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4437112"/>
            <a:ext cx="488700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Using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Dpkt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to Parse Packets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retGeoStr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/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주소에 대한 실제 물리적 위치 반환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29222" r="317" b="115"/>
          <a:stretch/>
        </p:blipFill>
        <p:spPr>
          <a:xfrm>
            <a:off x="613084" y="2648826"/>
            <a:ext cx="4344006" cy="26118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648826"/>
            <a:ext cx="691611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Using Python to Build a Google Map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4293096"/>
            <a:ext cx="5982535" cy="1076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35916"/>
            <a:ext cx="5973009" cy="1914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2" y="2116316"/>
            <a:ext cx="4005468" cy="40467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8690421" y="3623581"/>
            <a:ext cx="104051" cy="1040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690421" y="3829005"/>
            <a:ext cx="104051" cy="1040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690421" y="4035646"/>
            <a:ext cx="104051" cy="1040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Using Python to Build a Google Map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선생님이 우리를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060848"/>
            <a:ext cx="3762900" cy="24387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42976" t="37406" r="1298" b="28141"/>
          <a:stretch/>
        </p:blipFill>
        <p:spPr>
          <a:xfrm>
            <a:off x="4544100" y="1600200"/>
            <a:ext cx="7128792" cy="24779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42614" t="26375" r="1679" b="37203"/>
          <a:stretch/>
        </p:blipFill>
        <p:spPr>
          <a:xfrm>
            <a:off x="2565018" y="4155511"/>
            <a:ext cx="6795418" cy="24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Using Python to Build a Google Map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764" t="3943" r="25182" b="7762"/>
          <a:stretch/>
        </p:blipFill>
        <p:spPr>
          <a:xfrm>
            <a:off x="2567608" y="1436892"/>
            <a:ext cx="6552728" cy="44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">
      <a:majorFont>
        <a:latin typeface="Calisto MT"/>
        <a:ea typeface="바른바탕2 M"/>
        <a:cs typeface=""/>
      </a:majorFont>
      <a:minorFont>
        <a:latin typeface="Georgia"/>
        <a:ea typeface="아리따-돋움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 [읽기 전용]" id="{0A2BC96D-2612-4DC0-97A5-61A710F18E9D}" vid="{96C35499-5F42-4A86-937A-2AB0E1013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hit_template</Template>
  <TotalTime>1443</TotalTime>
  <Words>490</Words>
  <Application>Microsoft Office PowerPoint</Application>
  <PresentationFormat>와이드스크린</PresentationFormat>
  <Paragraphs>140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나눔고딕 ExtraBold</vt:lpstr>
      <vt:lpstr>나눔바른고딕</vt:lpstr>
      <vt:lpstr>맑은 고딕</vt:lpstr>
      <vt:lpstr>바른바탕2 M</vt:lpstr>
      <vt:lpstr>아리따-돋움(TTF)-Medium</vt:lpstr>
      <vt:lpstr>Arial</vt:lpstr>
      <vt:lpstr>Calisto MT</vt:lpstr>
      <vt:lpstr>Cambria Math</vt:lpstr>
      <vt:lpstr>Georgia</vt:lpstr>
      <vt:lpstr>Symbol</vt:lpstr>
      <vt:lpstr>Wingdings 3</vt:lpstr>
      <vt:lpstr>lecture</vt:lpstr>
      <vt:lpstr>Network Traffic Analysis with Python</vt:lpstr>
      <vt:lpstr>Geo-Locate Internet Protocol (IP) Traffic</vt:lpstr>
      <vt:lpstr>Geo-Locate Internet Protocol (IP) Traffic</vt:lpstr>
      <vt:lpstr>Using PyGeoIP to Correlate IP to Physical Locations</vt:lpstr>
      <vt:lpstr>Using Dpkt to Parse Packets</vt:lpstr>
      <vt:lpstr>Using Dpkt to Parse Packets</vt:lpstr>
      <vt:lpstr>Using Python to Build a Google Map</vt:lpstr>
      <vt:lpstr>Using Python to Build a Google Map</vt:lpstr>
      <vt:lpstr>Using Python to Build a Google Map</vt:lpstr>
      <vt:lpstr>Discover Malicious DDoS Toolkits</vt:lpstr>
      <vt:lpstr>Discover Malicious DDoS Toolkits</vt:lpstr>
      <vt:lpstr>Using Dpkt to Find the LOIC Download</vt:lpstr>
      <vt:lpstr>Parsing IRC Commands to the Hive</vt:lpstr>
      <vt:lpstr>Identifying the DDoS Attack in Progress</vt:lpstr>
      <vt:lpstr>Identifying the DDoS Attack in Progress</vt:lpstr>
      <vt:lpstr>Uncover Decoy Network Scans</vt:lpstr>
      <vt:lpstr>Uncover Decoy Network Scans</vt:lpstr>
      <vt:lpstr>Parsing TTL Fields with Scapy</vt:lpstr>
      <vt:lpstr>Analyze Storm’s Fast-Flux and Conficker’s Domain Flux</vt:lpstr>
      <vt:lpstr>Analyze Storm’s Fast-Flux and Conficker’s Domain Flux</vt:lpstr>
      <vt:lpstr>Does Your DNS Know Something You Don’t?</vt:lpstr>
      <vt:lpstr>Using Scapy to Parse DNS Traffic</vt:lpstr>
      <vt:lpstr>Detecting Fast Flux Traffic with Scapy</vt:lpstr>
      <vt:lpstr>Detecting Domain Flux Traffic with Scapy</vt:lpstr>
      <vt:lpstr>Understand the TCP Sequence Prediction Attack</vt:lpstr>
      <vt:lpstr>Understand the TCP Sequence Prediction Attack</vt:lpstr>
      <vt:lpstr>Your Very Own TCP Sequence Prediction</vt:lpstr>
      <vt:lpstr>Crafting a SYN Flood with Scapy</vt:lpstr>
      <vt:lpstr>Calculating TCP Sequence Numbers</vt:lpstr>
      <vt:lpstr>Spoofing the TCP Connection</vt:lpstr>
      <vt:lpstr>Foil Intrusion Detection Systems With Crafted Packets</vt:lpstr>
      <vt:lpstr>FOILING INTRUSION DETECTION SYSTEMS WITH SCAPY</vt:lpstr>
      <vt:lpstr>PowerPoint 프레젠테이션</vt:lpstr>
    </vt:vector>
  </TitlesOfParts>
  <Company>Sungkyunkwan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Traffic Analysis with Python</dc:title>
  <dc:creator>김영지</dc:creator>
  <dc:description>powerpoint template for lecture</dc:description>
  <cp:lastModifiedBy>김영지</cp:lastModifiedBy>
  <cp:revision>23</cp:revision>
  <dcterms:created xsi:type="dcterms:W3CDTF">2017-03-15T07:20:41Z</dcterms:created>
  <dcterms:modified xsi:type="dcterms:W3CDTF">2017-03-16T07:24:04Z</dcterms:modified>
  <cp:category>lecture</cp:category>
</cp:coreProperties>
</file>