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0" r:id="rId10"/>
    <p:sldId id="271" r:id="rId11"/>
    <p:sldId id="26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 autoAdjust="0"/>
  </p:normalViewPr>
  <p:slideViewPr>
    <p:cSldViewPr>
      <p:cViewPr>
        <p:scale>
          <a:sx n="61" d="100"/>
          <a:sy n="61" d="100"/>
        </p:scale>
        <p:origin x="-846" y="-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 smtClean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 smtClean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xxx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latin typeface="+mn-ea"/>
                <a:ea typeface="+mn-ea"/>
              </a:rPr>
              <a:t>Wireless Mayhem with Python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2017.03.30 </a:t>
            </a:r>
            <a:r>
              <a:rPr lang="ko-KR" altLang="en-US" dirty="0" smtClean="0"/>
              <a:t>김영지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프로브</a:t>
            </a:r>
            <a:r>
              <a:rPr lang="ko-KR" altLang="en-US" dirty="0" smtClean="0"/>
              <a:t> 식별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4" t="22458" r="7447" b="11017"/>
          <a:stretch/>
        </p:blipFill>
        <p:spPr bwMode="auto">
          <a:xfrm>
            <a:off x="3431704" y="1556792"/>
            <a:ext cx="5455403" cy="486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83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UAV </a:t>
            </a:r>
            <a:r>
              <a:rPr lang="ko-KR" altLang="en-US" dirty="0" smtClean="0">
                <a:latin typeface="+mn-ea"/>
                <a:ea typeface="+mn-ea"/>
              </a:rPr>
              <a:t>제어하기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 smtClean="0">
                <a:solidFill>
                  <a:srgbClr val="5F5F5F"/>
                </a:solidFill>
                <a:latin typeface="+mn-ea"/>
              </a:rPr>
              <a:t>3</a:t>
            </a:r>
            <a:endParaRPr lang="en-AU" altLang="en-AU" sz="2400" i="1" dirty="0">
              <a:solidFill>
                <a:srgbClr val="5F5F5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66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UAV </a:t>
            </a:r>
            <a:r>
              <a:rPr lang="ko-KR" altLang="en-US" dirty="0" smtClean="0"/>
              <a:t>조종하기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트래픽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캡쳐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분석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UDP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5556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포트로 전송되는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트래픽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원본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8" t="44704" r="2087" b="33898"/>
          <a:stretch/>
        </p:blipFill>
        <p:spPr bwMode="auto">
          <a:xfrm>
            <a:off x="767408" y="2132856"/>
            <a:ext cx="687854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1" t="53549" r="3148" b="19756"/>
          <a:stretch/>
        </p:blipFill>
        <p:spPr bwMode="auto">
          <a:xfrm>
            <a:off x="1581803" y="4437112"/>
            <a:ext cx="6336704" cy="202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44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UAV </a:t>
            </a:r>
            <a:r>
              <a:rPr lang="ko-KR" altLang="en-US" dirty="0" smtClean="0"/>
              <a:t>조종하기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Scapy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802.11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일부 복사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RadioTap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802.11, SNAP, LLC, IP, UDP 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Scapy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ls(Dot11) 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 필요한 필드 알 수 있음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복사 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UDP Payload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새로운 지시 추가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AT*COMWDG=$SEQ\r  AT*REF=$SEQ</a:t>
            </a:r>
          </a:p>
          <a:p>
            <a:pPr lvl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무선 공격 환경 구축하기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목표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무선 </a:t>
            </a:r>
            <a:r>
              <a:rPr lang="ko-KR" altLang="en-US" dirty="0" err="1" smtClean="0">
                <a:latin typeface="+mn-ea"/>
              </a:rPr>
              <a:t>트래픽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스니핑하고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802.11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프레임 보내기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HAWNU1</a:t>
            </a:r>
          </a:p>
          <a:p>
            <a:pPr lvl="1"/>
            <a:r>
              <a:rPr lang="ko-KR" altLang="en-US" dirty="0" smtClean="0">
                <a:latin typeface="+mn-ea"/>
              </a:rPr>
              <a:t>무선 통신 범위 증폭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802.11 </a:t>
            </a:r>
            <a:r>
              <a:rPr lang="ko-KR" altLang="en-US" dirty="0" smtClean="0">
                <a:latin typeface="+mn-ea"/>
              </a:rPr>
              <a:t>무선 네트워크와 통신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모니터 </a:t>
            </a:r>
            <a:r>
              <a:rPr lang="ko-KR" altLang="en-US" dirty="0" smtClean="0">
                <a:latin typeface="+mn-ea"/>
              </a:rPr>
              <a:t>모드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백트랙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Scapy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Linux </a:t>
            </a:r>
            <a:r>
              <a:rPr lang="en-US" altLang="ko-KR" dirty="0" err="1" smtClean="0">
                <a:latin typeface="+mn-ea"/>
              </a:rPr>
              <a:t>Bluez</a:t>
            </a:r>
            <a:r>
              <a:rPr lang="en-US" altLang="ko-KR" dirty="0" smtClean="0">
                <a:latin typeface="+mn-ea"/>
              </a:rPr>
              <a:t> API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/ </a:t>
            </a:r>
            <a:r>
              <a:rPr lang="en-US" altLang="ko-KR" dirty="0" err="1" smtClean="0">
                <a:latin typeface="+mn-ea"/>
              </a:rPr>
              <a:t>obexftp</a:t>
            </a:r>
            <a:r>
              <a:rPr lang="en-US" altLang="ko-KR" dirty="0" smtClean="0">
                <a:latin typeface="+mn-ea"/>
              </a:rPr>
              <a:t> API</a:t>
            </a:r>
          </a:p>
        </p:txBody>
      </p:sp>
      <p:pic>
        <p:nvPicPr>
          <p:cNvPr id="1026" name="Picture 2" descr="http://hawkingtech.com/images/com_tienda/products/404/hawnu1_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916832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THE WALL </a:t>
            </a:r>
            <a:r>
              <a:rPr lang="en-US" altLang="ko-KR" dirty="0" smtClean="0">
                <a:latin typeface="+mn-ea"/>
                <a:ea typeface="+mn-ea"/>
              </a:rPr>
              <a:t>OF SHEEP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 smtClean="0">
                <a:solidFill>
                  <a:srgbClr val="5F5F5F"/>
                </a:solidFill>
                <a:latin typeface="+mn-ea"/>
              </a:rPr>
              <a:t>1</a:t>
            </a:r>
            <a:endParaRPr lang="en-AU" altLang="en-AU" sz="2400" i="1" dirty="0">
              <a:solidFill>
                <a:srgbClr val="5F5F5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66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스니핑하기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정규표현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‘.’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제외한 모든 문자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‘[ab]’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‘[0-9]’ 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숫자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‘^’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시작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‘*’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정규표현을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또는 그 이상 일치시킴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‘+’ 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또는 그 이상 일치시킴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‘?’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정규표현을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일치시킴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{n}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정규표현을 정확히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일치시킴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Sniff(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filter,prn,store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4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스니핑하기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 정보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스니핑하기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Amex 34(or 37)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xxxxxxxxxxxxx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‘3[47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][0-9]{13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}’</a:t>
            </a: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Visa 4xxxxxxxxxxxx (13) or 4xxxxxxxxxxxxxxx (16)</a:t>
            </a:r>
          </a:p>
          <a:p>
            <a:pPr lvl="2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 – ‘4[0-9]{12}(?:[0-9]{3})?’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호텔 투숙객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스니핑하기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호텔 투숙객 이름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 번호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‘(?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)LAST_NAME=(.*)&amp;’ , ‘(?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)ROOM_NUMBER=(.*)’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0" t="59656" r="3396" b="30509"/>
          <a:stretch/>
        </p:blipFill>
        <p:spPr bwMode="auto">
          <a:xfrm>
            <a:off x="805880" y="4590978"/>
            <a:ext cx="7465308" cy="88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스니핑하기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무선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키로거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q=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검색창에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입력한 단어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pq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이전의 쿼리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검색 바로 전의 쿼리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hl=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Default=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english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as_epq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구문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as_filetype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형식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zip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특정 파일 타입으로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as_sitesearch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www.xxxx.com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특정 사이트로 제한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+ or %20</a:t>
            </a: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‘(?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)\&amp;q=(.*?)\&amp;’</a:t>
            </a:r>
          </a:p>
          <a:p>
            <a:pPr lvl="1"/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80 / 443 - https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7" t="27966" r="4231" b="46610"/>
          <a:stretch/>
        </p:blipFill>
        <p:spPr bwMode="auto">
          <a:xfrm>
            <a:off x="6283512" y="1844824"/>
            <a:ext cx="5920352" cy="185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83512" y="1988840"/>
            <a:ext cx="5908488" cy="576064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6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스니핑하기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FTP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정보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스니핑하기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cpdump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‘(?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)USER (.*)’ ‘(?)PASS (.*)’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4" t="29237" r="7447" b="31780"/>
          <a:stretch/>
        </p:blipFill>
        <p:spPr bwMode="auto">
          <a:xfrm>
            <a:off x="5303912" y="1556792"/>
            <a:ext cx="6144175" cy="321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49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n-ea"/>
                <a:ea typeface="+mn-ea"/>
              </a:rPr>
              <a:t>프로브</a:t>
            </a:r>
            <a:r>
              <a:rPr lang="ko-KR" altLang="en-US" dirty="0" smtClean="0">
                <a:latin typeface="+mn-ea"/>
                <a:ea typeface="+mn-ea"/>
              </a:rPr>
              <a:t> 식별하기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 smtClean="0">
                <a:solidFill>
                  <a:srgbClr val="5F5F5F"/>
                </a:solidFill>
                <a:latin typeface="+mn-ea"/>
              </a:rPr>
              <a:t>2</a:t>
            </a:r>
            <a:endParaRPr lang="en-AU" altLang="en-AU" sz="2400" i="1" dirty="0">
              <a:solidFill>
                <a:srgbClr val="5F5F5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66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프로브</a:t>
            </a:r>
            <a:r>
              <a:rPr lang="ko-KR" altLang="en-US" dirty="0" smtClean="0"/>
              <a:t> 식별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acket.haslayer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(Dot11ProbeReq) – 802.11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요청만 정리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SSID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숨긴 네트워크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 = ‘’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802.11 beacon frame mac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probe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lvl="1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숨겨진 이름 찾을 수 있음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lvl="1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335552"/>
      </p:ext>
    </p:extLst>
  </p:cSld>
  <p:clrMapOvr>
    <a:masterClrMapping/>
  </p:clrMapOvr>
</p:sld>
</file>

<file path=ppt/theme/theme1.xml><?xml version="1.0" encoding="utf-8"?>
<a:theme xmlns:a="http://schemas.openxmlformats.org/drawingml/2006/main" name="hi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118</TotalTime>
  <Words>360</Words>
  <Application>Microsoft Office PowerPoint</Application>
  <PresentationFormat>사용자 지정</PresentationFormat>
  <Paragraphs>79</Paragraphs>
  <Slides>13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hit_template</vt:lpstr>
      <vt:lpstr>Wireless Mayhem with Python</vt:lpstr>
      <vt:lpstr>무선 공격 환경 구축하기</vt:lpstr>
      <vt:lpstr>THE WALL OF SHEEP</vt:lpstr>
      <vt:lpstr>정보 스니핑하기</vt:lpstr>
      <vt:lpstr>정보 스니핑하기</vt:lpstr>
      <vt:lpstr>정보 스니핑하기</vt:lpstr>
      <vt:lpstr>정보 스니핑하기</vt:lpstr>
      <vt:lpstr>프로브 식별하기</vt:lpstr>
      <vt:lpstr>프로브 식별</vt:lpstr>
      <vt:lpstr>프로브 식별</vt:lpstr>
      <vt:lpstr>UAV 제어하기</vt:lpstr>
      <vt:lpstr>UAV 조종하기</vt:lpstr>
      <vt:lpstr>UAV 조종하기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Mayhem with Python</dc:title>
  <dc:creator>SeungjunHa</dc:creator>
  <dc:description>powerpoint template for lecture</dc:description>
  <cp:lastModifiedBy>SeungjunHa</cp:lastModifiedBy>
  <cp:revision>10</cp:revision>
  <dcterms:created xsi:type="dcterms:W3CDTF">2017-03-29T10:59:18Z</dcterms:created>
  <dcterms:modified xsi:type="dcterms:W3CDTF">2017-03-30T07:31:22Z</dcterms:modified>
  <cp:category>lecture</cp:category>
</cp:coreProperties>
</file>