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14223-8042-4867-8822-1E5D82C8F20E}" v="59" dt="2021-10-14T13:00:46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영진" userId="a5a0f9eb-bcd2-43e0-9aef-5cce23b321d2" providerId="ADAL" clId="{F1714223-8042-4867-8822-1E5D82C8F20E}"/>
    <pc:docChg chg="undo custSel addSld delSld modSld">
      <pc:chgData name="한영진" userId="a5a0f9eb-bcd2-43e0-9aef-5cce23b321d2" providerId="ADAL" clId="{F1714223-8042-4867-8822-1E5D82C8F20E}" dt="2021-10-14T14:10:00.561" v="800" actId="368"/>
      <pc:docMkLst>
        <pc:docMk/>
      </pc:docMkLst>
      <pc:sldChg chg="addSp modSp new mod setBg addAnim">
        <pc:chgData name="한영진" userId="a5a0f9eb-bcd2-43e0-9aef-5cce23b321d2" providerId="ADAL" clId="{F1714223-8042-4867-8822-1E5D82C8F20E}" dt="2021-10-14T12:35:19.066" v="734"/>
        <pc:sldMkLst>
          <pc:docMk/>
          <pc:sldMk cId="360934026" sldId="256"/>
        </pc:sldMkLst>
        <pc:spChg chg="mo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2" creationId="{C781CAFE-BE92-4463-AA45-3AAE686EAF19}"/>
          </ac:spMkLst>
        </pc:spChg>
        <pc:spChg chg="mo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3" creationId="{55CF434C-BF31-48F8-9D05-5131D54D9AEA}"/>
          </ac:spMkLst>
        </pc:spChg>
        <pc:spChg chg="ad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8" creationId="{6027F030-58A9-44B8-ABF5-0372D2954EE6}"/>
          </ac:spMkLst>
        </pc:spChg>
        <pc:spChg chg="ad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10" creationId="{A6328306-71F0-4C12-A2D9-7C857146B1D0}"/>
          </ac:spMkLst>
        </pc:spChg>
        <pc:spChg chg="ad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12" creationId="{64AB010C-C307-4A53-9D97-39C6AAB2E056}"/>
          </ac:spMkLst>
        </pc:spChg>
        <pc:spChg chg="ad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14" creationId="{3252C512-4076-456E-AD89-50B0316453D0}"/>
          </ac:spMkLst>
        </pc:spChg>
        <pc:spChg chg="ad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16" creationId="{71C24C9E-C2F4-4FA4-947B-6CBAC7C3AE1D}"/>
          </ac:spMkLst>
        </pc:spChg>
        <pc:spChg chg="ad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18" creationId="{604B7750-FFCA-4912-AC2E-989EECC941B2}"/>
          </ac:spMkLst>
        </pc:spChg>
        <pc:spChg chg="ad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20" creationId="{52494659-52DF-4053-975B-36F06255E2E8}"/>
          </ac:spMkLst>
        </pc:spChg>
        <pc:spChg chg="ad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22" creationId="{EE807326-229C-458C-BDA0-C721262167D9}"/>
          </ac:spMkLst>
        </pc:spChg>
        <pc:spChg chg="ad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24" creationId="{FCADE1D5-E79C-4CEF-BEFD-B66EFB394D25}"/>
          </ac:spMkLst>
        </pc:spChg>
        <pc:spChg chg="ad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26" creationId="{54FC8EB5-1620-43B8-B816-8A91B6EAC975}"/>
          </ac:spMkLst>
        </pc:spChg>
        <pc:spChg chg="add">
          <ac:chgData name="한영진" userId="a5a0f9eb-bcd2-43e0-9aef-5cce23b321d2" providerId="ADAL" clId="{F1714223-8042-4867-8822-1E5D82C8F20E}" dt="2021-10-14T12:35:19.065" v="733" actId="26606"/>
          <ac:spMkLst>
            <pc:docMk/>
            <pc:sldMk cId="360934026" sldId="256"/>
            <ac:spMk id="28" creationId="{3D544515-9F93-4809-A102-B49C85F4608F}"/>
          </ac:spMkLst>
        </pc:spChg>
      </pc:sldChg>
      <pc:sldChg chg="addSp delSp modSp new mod setBg">
        <pc:chgData name="한영진" userId="a5a0f9eb-bcd2-43e0-9aef-5cce23b321d2" providerId="ADAL" clId="{F1714223-8042-4867-8822-1E5D82C8F20E}" dt="2021-10-14T12:58:48.581" v="789" actId="20577"/>
        <pc:sldMkLst>
          <pc:docMk/>
          <pc:sldMk cId="1200272869" sldId="257"/>
        </pc:sldMkLst>
        <pc:spChg chg="mod">
          <ac:chgData name="한영진" userId="a5a0f9eb-bcd2-43e0-9aef-5cce23b321d2" providerId="ADAL" clId="{F1714223-8042-4867-8822-1E5D82C8F20E}" dt="2021-10-14T12:25:58.745" v="578" actId="26606"/>
          <ac:spMkLst>
            <pc:docMk/>
            <pc:sldMk cId="1200272869" sldId="257"/>
            <ac:spMk id="2" creationId="{3622A85C-667A-4698-A038-8E9A9E0F7919}"/>
          </ac:spMkLst>
        </pc:spChg>
        <pc:spChg chg="mod">
          <ac:chgData name="한영진" userId="a5a0f9eb-bcd2-43e0-9aef-5cce23b321d2" providerId="ADAL" clId="{F1714223-8042-4867-8822-1E5D82C8F20E}" dt="2021-10-14T12:58:48.581" v="789" actId="20577"/>
          <ac:spMkLst>
            <pc:docMk/>
            <pc:sldMk cId="1200272869" sldId="257"/>
            <ac:spMk id="3" creationId="{21B74F6E-E3DD-45DA-B9C4-A1E24432A2A4}"/>
          </ac:spMkLst>
        </pc:spChg>
        <pc:spChg chg="add del">
          <ac:chgData name="한영진" userId="a5a0f9eb-bcd2-43e0-9aef-5cce23b321d2" providerId="ADAL" clId="{F1714223-8042-4867-8822-1E5D82C8F20E}" dt="2021-10-14T12:25:57.005" v="575" actId="26606"/>
          <ac:spMkLst>
            <pc:docMk/>
            <pc:sldMk cId="1200272869" sldId="257"/>
            <ac:spMk id="71" creationId="{2B566528-1B12-4246-9431-5C2D7D081168}"/>
          </ac:spMkLst>
        </pc:spChg>
        <pc:spChg chg="add del">
          <ac:chgData name="한영진" userId="a5a0f9eb-bcd2-43e0-9aef-5cce23b321d2" providerId="ADAL" clId="{F1714223-8042-4867-8822-1E5D82C8F20E}" dt="2021-10-14T12:25:58.737" v="577" actId="26606"/>
          <ac:spMkLst>
            <pc:docMk/>
            <pc:sldMk cId="1200272869" sldId="257"/>
            <ac:spMk id="1028" creationId="{9427AF5F-9A0E-42B7-A252-FD64C9885F9C}"/>
          </ac:spMkLst>
        </pc:spChg>
        <pc:spChg chg="add">
          <ac:chgData name="한영진" userId="a5a0f9eb-bcd2-43e0-9aef-5cce23b321d2" providerId="ADAL" clId="{F1714223-8042-4867-8822-1E5D82C8F20E}" dt="2021-10-14T12:25:58.745" v="578" actId="26606"/>
          <ac:spMkLst>
            <pc:docMk/>
            <pc:sldMk cId="1200272869" sldId="257"/>
            <ac:spMk id="1030" creationId="{2B566528-1B12-4246-9431-5C2D7D081168}"/>
          </ac:spMkLst>
        </pc:spChg>
        <pc:grpChg chg="add del">
          <ac:chgData name="한영진" userId="a5a0f9eb-bcd2-43e0-9aef-5cce23b321d2" providerId="ADAL" clId="{F1714223-8042-4867-8822-1E5D82C8F20E}" dt="2021-10-14T12:25:57.005" v="575" actId="26606"/>
          <ac:grpSpMkLst>
            <pc:docMk/>
            <pc:sldMk cId="1200272869" sldId="257"/>
            <ac:grpSpMk id="73" creationId="{828A5161-06F1-46CF-8AD7-844680A59E13}"/>
          </ac:grpSpMkLst>
        </pc:grpChg>
        <pc:grpChg chg="add del">
          <ac:chgData name="한영진" userId="a5a0f9eb-bcd2-43e0-9aef-5cce23b321d2" providerId="ADAL" clId="{F1714223-8042-4867-8822-1E5D82C8F20E}" dt="2021-10-14T12:25:57.005" v="575" actId="26606"/>
          <ac:grpSpMkLst>
            <pc:docMk/>
            <pc:sldMk cId="1200272869" sldId="257"/>
            <ac:grpSpMk id="77" creationId="{5995D10D-E9C9-47DB-AE7E-801FEF38F5C9}"/>
          </ac:grpSpMkLst>
        </pc:grpChg>
        <pc:grpChg chg="add">
          <ac:chgData name="한영진" userId="a5a0f9eb-bcd2-43e0-9aef-5cce23b321d2" providerId="ADAL" clId="{F1714223-8042-4867-8822-1E5D82C8F20E}" dt="2021-10-14T12:25:58.745" v="578" actId="26606"/>
          <ac:grpSpMkLst>
            <pc:docMk/>
            <pc:sldMk cId="1200272869" sldId="257"/>
            <ac:grpSpMk id="1031" creationId="{828A5161-06F1-46CF-8AD7-844680A59E13}"/>
          </ac:grpSpMkLst>
        </pc:grpChg>
        <pc:grpChg chg="add">
          <ac:chgData name="한영진" userId="a5a0f9eb-bcd2-43e0-9aef-5cce23b321d2" providerId="ADAL" clId="{F1714223-8042-4867-8822-1E5D82C8F20E}" dt="2021-10-14T12:25:58.745" v="578" actId="26606"/>
          <ac:grpSpMkLst>
            <pc:docMk/>
            <pc:sldMk cId="1200272869" sldId="257"/>
            <ac:grpSpMk id="1032" creationId="{5995D10D-E9C9-47DB-AE7E-801FEF38F5C9}"/>
          </ac:grpSpMkLst>
        </pc:grpChg>
        <pc:picChg chg="add mod">
          <ac:chgData name="한영진" userId="a5a0f9eb-bcd2-43e0-9aef-5cce23b321d2" providerId="ADAL" clId="{F1714223-8042-4867-8822-1E5D82C8F20E}" dt="2021-10-14T12:26:16.153" v="580" actId="1076"/>
          <ac:picMkLst>
            <pc:docMk/>
            <pc:sldMk cId="1200272869" sldId="257"/>
            <ac:picMk id="1026" creationId="{E3578C72-6D20-44B1-9E3B-8FC1BCFE9AAF}"/>
          </ac:picMkLst>
        </pc:picChg>
      </pc:sldChg>
      <pc:sldChg chg="addSp delSp modSp add mod setBg">
        <pc:chgData name="한영진" userId="a5a0f9eb-bcd2-43e0-9aef-5cce23b321d2" providerId="ADAL" clId="{F1714223-8042-4867-8822-1E5D82C8F20E}" dt="2021-10-14T14:10:00.561" v="800" actId="368"/>
        <pc:sldMkLst>
          <pc:docMk/>
          <pc:sldMk cId="2029633358" sldId="258"/>
        </pc:sldMkLst>
        <pc:spChg chg="mod">
          <ac:chgData name="한영진" userId="a5a0f9eb-bcd2-43e0-9aef-5cce23b321d2" providerId="ADAL" clId="{F1714223-8042-4867-8822-1E5D82C8F20E}" dt="2021-10-14T12:29:36.890" v="662" actId="26606"/>
          <ac:spMkLst>
            <pc:docMk/>
            <pc:sldMk cId="2029633358" sldId="258"/>
            <ac:spMk id="2" creationId="{3622A85C-667A-4698-A038-8E9A9E0F7919}"/>
          </ac:spMkLst>
        </pc:spChg>
        <pc:spChg chg="mod">
          <ac:chgData name="한영진" userId="a5a0f9eb-bcd2-43e0-9aef-5cce23b321d2" providerId="ADAL" clId="{F1714223-8042-4867-8822-1E5D82C8F20E}" dt="2021-10-14T14:10:00.561" v="800" actId="368"/>
          <ac:spMkLst>
            <pc:docMk/>
            <pc:sldMk cId="2029633358" sldId="258"/>
            <ac:spMk id="3" creationId="{21B74F6E-E3DD-45DA-B9C4-A1E24432A2A4}"/>
          </ac:spMkLst>
        </pc:spChg>
        <pc:spChg chg="add del mod">
          <ac:chgData name="한영진" userId="a5a0f9eb-bcd2-43e0-9aef-5cce23b321d2" providerId="ADAL" clId="{F1714223-8042-4867-8822-1E5D82C8F20E}" dt="2021-10-14T12:22:30.119" v="468"/>
          <ac:spMkLst>
            <pc:docMk/>
            <pc:sldMk cId="2029633358" sldId="258"/>
            <ac:spMk id="5" creationId="{8D39773F-B6F1-49B3-B1AC-4EF4F35418F2}"/>
          </ac:spMkLst>
        </pc:spChg>
        <pc:spChg chg="add">
          <ac:chgData name="한영진" userId="a5a0f9eb-bcd2-43e0-9aef-5cce23b321d2" providerId="ADAL" clId="{F1714223-8042-4867-8822-1E5D82C8F20E}" dt="2021-10-14T12:29:36.890" v="662" actId="26606"/>
          <ac:spMkLst>
            <pc:docMk/>
            <pc:sldMk cId="2029633358" sldId="258"/>
            <ac:spMk id="12" creationId="{2B566528-1B12-4246-9431-5C2D7D081168}"/>
          </ac:spMkLst>
        </pc:spChg>
        <pc:grpChg chg="add">
          <ac:chgData name="한영진" userId="a5a0f9eb-bcd2-43e0-9aef-5cce23b321d2" providerId="ADAL" clId="{F1714223-8042-4867-8822-1E5D82C8F20E}" dt="2021-10-14T12:29:36.890" v="662" actId="26606"/>
          <ac:grpSpMkLst>
            <pc:docMk/>
            <pc:sldMk cId="2029633358" sldId="258"/>
            <ac:grpSpMk id="14" creationId="{828A5161-06F1-46CF-8AD7-844680A59E13}"/>
          </ac:grpSpMkLst>
        </pc:grpChg>
        <pc:grpChg chg="add">
          <ac:chgData name="한영진" userId="a5a0f9eb-bcd2-43e0-9aef-5cce23b321d2" providerId="ADAL" clId="{F1714223-8042-4867-8822-1E5D82C8F20E}" dt="2021-10-14T12:29:36.890" v="662" actId="26606"/>
          <ac:grpSpMkLst>
            <pc:docMk/>
            <pc:sldMk cId="2029633358" sldId="258"/>
            <ac:grpSpMk id="18" creationId="{5995D10D-E9C9-47DB-AE7E-801FEF38F5C9}"/>
          </ac:grpSpMkLst>
        </pc:grpChg>
        <pc:picChg chg="add mod">
          <ac:chgData name="한영진" userId="a5a0f9eb-bcd2-43e0-9aef-5cce23b321d2" providerId="ADAL" clId="{F1714223-8042-4867-8822-1E5D82C8F20E}" dt="2021-10-14T12:29:49.484" v="665" actId="1076"/>
          <ac:picMkLst>
            <pc:docMk/>
            <pc:sldMk cId="2029633358" sldId="258"/>
            <ac:picMk id="7" creationId="{B4616E6D-23C1-4EBD-801E-26797DC726C6}"/>
          </ac:picMkLst>
        </pc:picChg>
      </pc:sldChg>
      <pc:sldChg chg="delSp add del mod setBg delDesignElem">
        <pc:chgData name="한영진" userId="a5a0f9eb-bcd2-43e0-9aef-5cce23b321d2" providerId="ADAL" clId="{F1714223-8042-4867-8822-1E5D82C8F20E}" dt="2021-10-14T12:32:01.155" v="721" actId="47"/>
        <pc:sldMkLst>
          <pc:docMk/>
          <pc:sldMk cId="3878649277" sldId="259"/>
        </pc:sldMkLst>
        <pc:spChg chg="del">
          <ac:chgData name="한영진" userId="a5a0f9eb-bcd2-43e0-9aef-5cce23b321d2" providerId="ADAL" clId="{F1714223-8042-4867-8822-1E5D82C8F20E}" dt="2021-10-14T12:30:15.339" v="668"/>
          <ac:spMkLst>
            <pc:docMk/>
            <pc:sldMk cId="3878649277" sldId="259"/>
            <ac:spMk id="12" creationId="{2B566528-1B12-4246-9431-5C2D7D081168}"/>
          </ac:spMkLst>
        </pc:spChg>
        <pc:grpChg chg="del">
          <ac:chgData name="한영진" userId="a5a0f9eb-bcd2-43e0-9aef-5cce23b321d2" providerId="ADAL" clId="{F1714223-8042-4867-8822-1E5D82C8F20E}" dt="2021-10-14T12:30:15.339" v="668"/>
          <ac:grpSpMkLst>
            <pc:docMk/>
            <pc:sldMk cId="3878649277" sldId="259"/>
            <ac:grpSpMk id="14" creationId="{828A5161-06F1-46CF-8AD7-844680A59E13}"/>
          </ac:grpSpMkLst>
        </pc:grpChg>
        <pc:grpChg chg="del">
          <ac:chgData name="한영진" userId="a5a0f9eb-bcd2-43e0-9aef-5cce23b321d2" providerId="ADAL" clId="{F1714223-8042-4867-8822-1E5D82C8F20E}" dt="2021-10-14T12:30:15.339" v="668"/>
          <ac:grpSpMkLst>
            <pc:docMk/>
            <pc:sldMk cId="3878649277" sldId="259"/>
            <ac:grpSpMk id="18" creationId="{5995D10D-E9C9-47DB-AE7E-801FEF38F5C9}"/>
          </ac:grpSpMkLst>
        </pc:grpChg>
        <pc:picChg chg="del">
          <ac:chgData name="한영진" userId="a5a0f9eb-bcd2-43e0-9aef-5cce23b321d2" providerId="ADAL" clId="{F1714223-8042-4867-8822-1E5D82C8F20E}" dt="2021-10-14T12:30:19.924" v="669" actId="478"/>
          <ac:picMkLst>
            <pc:docMk/>
            <pc:sldMk cId="3878649277" sldId="259"/>
            <ac:picMk id="7" creationId="{B4616E6D-23C1-4EBD-801E-26797DC726C6}"/>
          </ac:picMkLst>
        </pc:picChg>
      </pc:sldChg>
      <pc:sldChg chg="addSp delSp modSp add mod setBg delDesignElem">
        <pc:chgData name="한영진" userId="a5a0f9eb-bcd2-43e0-9aef-5cce23b321d2" providerId="ADAL" clId="{F1714223-8042-4867-8822-1E5D82C8F20E}" dt="2021-10-14T12:34:58.730" v="732" actId="1076"/>
        <pc:sldMkLst>
          <pc:docMk/>
          <pc:sldMk cId="613837262" sldId="260"/>
        </pc:sldMkLst>
        <pc:spChg chg="mod">
          <ac:chgData name="한영진" userId="a5a0f9eb-bcd2-43e0-9aef-5cce23b321d2" providerId="ADAL" clId="{F1714223-8042-4867-8822-1E5D82C8F20E}" dt="2021-10-14T12:34:45.196" v="725" actId="26606"/>
          <ac:spMkLst>
            <pc:docMk/>
            <pc:sldMk cId="613837262" sldId="260"/>
            <ac:spMk id="2" creationId="{3622A85C-667A-4698-A038-8E9A9E0F7919}"/>
          </ac:spMkLst>
        </pc:spChg>
        <pc:spChg chg="mod">
          <ac:chgData name="한영진" userId="a5a0f9eb-bcd2-43e0-9aef-5cce23b321d2" providerId="ADAL" clId="{F1714223-8042-4867-8822-1E5D82C8F20E}" dt="2021-10-14T12:34:45.196" v="725" actId="26606"/>
          <ac:spMkLst>
            <pc:docMk/>
            <pc:sldMk cId="613837262" sldId="260"/>
            <ac:spMk id="3" creationId="{21B74F6E-E3DD-45DA-B9C4-A1E24432A2A4}"/>
          </ac:spMkLst>
        </pc:spChg>
        <pc:spChg chg="add del">
          <ac:chgData name="한영진" userId="a5a0f9eb-bcd2-43e0-9aef-5cce23b321d2" providerId="ADAL" clId="{F1714223-8042-4867-8822-1E5D82C8F20E}" dt="2021-10-14T12:34:45.196" v="725" actId="26606"/>
          <ac:spMkLst>
            <pc:docMk/>
            <pc:sldMk cId="613837262" sldId="260"/>
            <ac:spMk id="10" creationId="{2B566528-1B12-4246-9431-5C2D7D081168}"/>
          </ac:spMkLst>
        </pc:spChg>
        <pc:spChg chg="del">
          <ac:chgData name="한영진" userId="a5a0f9eb-bcd2-43e0-9aef-5cce23b321d2" providerId="ADAL" clId="{F1714223-8042-4867-8822-1E5D82C8F20E}" dt="2021-10-14T12:30:22.374" v="671"/>
          <ac:spMkLst>
            <pc:docMk/>
            <pc:sldMk cId="613837262" sldId="260"/>
            <ac:spMk id="12" creationId="{2B566528-1B12-4246-9431-5C2D7D081168}"/>
          </ac:spMkLst>
        </pc:spChg>
        <pc:spChg chg="add">
          <ac:chgData name="한영진" userId="a5a0f9eb-bcd2-43e0-9aef-5cce23b321d2" providerId="ADAL" clId="{F1714223-8042-4867-8822-1E5D82C8F20E}" dt="2021-10-14T12:34:45.196" v="725" actId="26606"/>
          <ac:spMkLst>
            <pc:docMk/>
            <pc:sldMk cId="613837262" sldId="260"/>
            <ac:spMk id="26" creationId="{2B566528-1B12-4246-9431-5C2D7D081168}"/>
          </ac:spMkLst>
        </pc:spChg>
        <pc:spChg chg="add">
          <ac:chgData name="한영진" userId="a5a0f9eb-bcd2-43e0-9aef-5cce23b321d2" providerId="ADAL" clId="{F1714223-8042-4867-8822-1E5D82C8F20E}" dt="2021-10-14T12:34:45.196" v="725" actId="26606"/>
          <ac:spMkLst>
            <pc:docMk/>
            <pc:sldMk cId="613837262" sldId="260"/>
            <ac:spMk id="32" creationId="{D3F51FEB-38FB-4F6C-9F7B-2F2AFAB65463}"/>
          </ac:spMkLst>
        </pc:spChg>
        <pc:spChg chg="add">
          <ac:chgData name="한영진" userId="a5a0f9eb-bcd2-43e0-9aef-5cce23b321d2" providerId="ADAL" clId="{F1714223-8042-4867-8822-1E5D82C8F20E}" dt="2021-10-14T12:34:45.196" v="725" actId="26606"/>
          <ac:spMkLst>
            <pc:docMk/>
            <pc:sldMk cId="613837262" sldId="260"/>
            <ac:spMk id="34" creationId="{1E547BA6-BAE0-43BB-A7CA-60F69CE252F0}"/>
          </ac:spMkLst>
        </pc:spChg>
        <pc:grpChg chg="add del">
          <ac:chgData name="한영진" userId="a5a0f9eb-bcd2-43e0-9aef-5cce23b321d2" providerId="ADAL" clId="{F1714223-8042-4867-8822-1E5D82C8F20E}" dt="2021-10-14T12:34:45.196" v="725" actId="26606"/>
          <ac:grpSpMkLst>
            <pc:docMk/>
            <pc:sldMk cId="613837262" sldId="260"/>
            <ac:grpSpMk id="8" creationId="{828A5161-06F1-46CF-8AD7-844680A59E13}"/>
          </ac:grpSpMkLst>
        </pc:grpChg>
        <pc:grpChg chg="del">
          <ac:chgData name="한영진" userId="a5a0f9eb-bcd2-43e0-9aef-5cce23b321d2" providerId="ADAL" clId="{F1714223-8042-4867-8822-1E5D82C8F20E}" dt="2021-10-14T12:30:22.374" v="671"/>
          <ac:grpSpMkLst>
            <pc:docMk/>
            <pc:sldMk cId="613837262" sldId="260"/>
            <ac:grpSpMk id="14" creationId="{828A5161-06F1-46CF-8AD7-844680A59E13}"/>
          </ac:grpSpMkLst>
        </pc:grpChg>
        <pc:grpChg chg="add del">
          <ac:chgData name="한영진" userId="a5a0f9eb-bcd2-43e0-9aef-5cce23b321d2" providerId="ADAL" clId="{F1714223-8042-4867-8822-1E5D82C8F20E}" dt="2021-10-14T12:34:45.196" v="725" actId="26606"/>
          <ac:grpSpMkLst>
            <pc:docMk/>
            <pc:sldMk cId="613837262" sldId="260"/>
            <ac:grpSpMk id="16" creationId="{5995D10D-E9C9-47DB-AE7E-801FEF38F5C9}"/>
          </ac:grpSpMkLst>
        </pc:grpChg>
        <pc:grpChg chg="del">
          <ac:chgData name="한영진" userId="a5a0f9eb-bcd2-43e0-9aef-5cce23b321d2" providerId="ADAL" clId="{F1714223-8042-4867-8822-1E5D82C8F20E}" dt="2021-10-14T12:30:22.374" v="671"/>
          <ac:grpSpMkLst>
            <pc:docMk/>
            <pc:sldMk cId="613837262" sldId="260"/>
            <ac:grpSpMk id="18" creationId="{5995D10D-E9C9-47DB-AE7E-801FEF38F5C9}"/>
          </ac:grpSpMkLst>
        </pc:grpChg>
        <pc:grpChg chg="add">
          <ac:chgData name="한영진" userId="a5a0f9eb-bcd2-43e0-9aef-5cce23b321d2" providerId="ADAL" clId="{F1714223-8042-4867-8822-1E5D82C8F20E}" dt="2021-10-14T12:34:45.196" v="725" actId="26606"/>
          <ac:grpSpMkLst>
            <pc:docMk/>
            <pc:sldMk cId="613837262" sldId="260"/>
            <ac:grpSpMk id="28" creationId="{912209CB-3E4C-43AE-B507-08269FAE89F5}"/>
          </ac:grpSpMkLst>
        </pc:grpChg>
        <pc:picChg chg="add mod ord">
          <ac:chgData name="한영진" userId="a5a0f9eb-bcd2-43e0-9aef-5cce23b321d2" providerId="ADAL" clId="{F1714223-8042-4867-8822-1E5D82C8F20E}" dt="2021-10-14T12:34:53.975" v="729" actId="1076"/>
          <ac:picMkLst>
            <pc:docMk/>
            <pc:sldMk cId="613837262" sldId="260"/>
            <ac:picMk id="5" creationId="{A78639E2-3414-4363-90EB-234EBFB07183}"/>
          </ac:picMkLst>
        </pc:picChg>
        <pc:picChg chg="del">
          <ac:chgData name="한영진" userId="a5a0f9eb-bcd2-43e0-9aef-5cce23b321d2" providerId="ADAL" clId="{F1714223-8042-4867-8822-1E5D82C8F20E}" dt="2021-10-14T12:30:33.588" v="675" actId="478"/>
          <ac:picMkLst>
            <pc:docMk/>
            <pc:sldMk cId="613837262" sldId="260"/>
            <ac:picMk id="7" creationId="{B4616E6D-23C1-4EBD-801E-26797DC726C6}"/>
          </ac:picMkLst>
        </pc:picChg>
        <pc:picChg chg="add mod">
          <ac:chgData name="한영진" userId="a5a0f9eb-bcd2-43e0-9aef-5cce23b321d2" providerId="ADAL" clId="{F1714223-8042-4867-8822-1E5D82C8F20E}" dt="2021-10-14T12:34:58.730" v="732" actId="1076"/>
          <ac:picMkLst>
            <pc:docMk/>
            <pc:sldMk cId="613837262" sldId="260"/>
            <ac:picMk id="21" creationId="{8743F502-BADD-4990-8925-068C15804C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EEF1-5FE9-4D97-AE51-B56108C5F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60E8DF-04E9-4AFD-A82E-25A33C97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815B1-FE8B-419B-84A3-1B3D4B41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7F6BF-7783-4685-AE93-943CFB40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BCA5D-892D-4219-9006-DCF23621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0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EE466-6C33-4396-9E05-B4F65051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A3610-90B8-4A4F-BE37-11328D139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6EE84-FEEF-486E-AE98-DDE262EA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825DF-E307-4A83-AD55-27DE422C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14184-4135-49A9-81AF-B032EE19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C6090-CE15-45D5-8A75-C8CDC195C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9069D-BD94-44CC-8D9D-E7E847CEF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54C18-1BE4-4D12-99CB-E498BCDF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C40D8-BA89-4508-A530-BD2B4FBB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E3FFE-B300-40AD-BC6B-69D8E0AA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CB787-A3F7-4954-9BEF-40DA37FB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64D5C-C2B5-414D-95F7-9EC92551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903CE-5874-43C9-9647-8BFAE786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93608-6C23-4D57-A43C-44A89FE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0779A-BFE9-4D5F-9F01-E4D6A8F9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5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E1E9-FD66-4A9D-B91F-C894AC4E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BE910-81CD-4786-9F3C-59516AF6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C9BE1-1F3B-412C-BD87-E61BB8F8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05FE0-9737-446D-8B09-8625873E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C051-AE07-48E4-AE9A-DD9192A3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4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841EF-428A-49AB-B840-38B0360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DD6D2-22E5-4859-9C31-1EC01AE8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76D57-D98F-4D95-8CF2-52C053F4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249BA-A587-478B-85B5-66F8C580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960D4-FA34-4FA1-B5C4-CCC44FCC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25BB4-756F-4B03-A964-4F2750E0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9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1D8AA-FC1C-4E64-B2F5-18336327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17FBE-0C75-48F9-A553-8C350834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3C27D4-8B9F-41F9-B775-5AE896FA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ACCAF3-1411-4217-9C71-2401D83E1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9D520C-A952-48DC-B181-34AB13422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1C0ED2-379D-44F9-B8C4-18DB41AE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3495BC-EAFB-4181-B634-6716AD40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836E20-0D90-4425-AC47-190DC636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ADE4A-1587-4060-8758-08DCD7E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B0C1B3-9EFD-4802-98D7-38D758B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F16DE-64FA-4F42-80FE-BDA20242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4E9EAE-BE83-4BA5-A8B6-E9707821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2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CE76F5-E699-44A3-8B57-74E1D972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E6D59E-0F68-40A0-935F-D0184BCC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1C2B9-7EB2-43E7-9FB1-5FCBCA24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6124C-5791-4C42-9048-8AC34611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B363E-9EB7-472F-8844-4515B51C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D2F7F-6087-4EF9-8A4A-6DFA2F290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0D5E5-9053-407E-B5C9-7740C886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06972-3213-478B-894A-2EA126E1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1A264-10AE-48E2-AE75-BCF324C0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3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40472-C323-4E1E-97FE-623386A0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E14304-FFF2-41C3-8B9F-63A42F921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5BBB4-75BB-4FDA-A544-92470D5C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8F3BB-0BA3-4682-B871-625D55C9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B77C0-6E83-4504-BF2F-C4EB0577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C74CC1-2F2F-4B85-89E7-859E3202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8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2314EE-552F-466A-9C48-C8D35C85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9FCD9-2598-4C6C-85AD-2B0985000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22D16-CECF-4134-A043-5F9AF2319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8277-BD31-4A8F-BD1B-2A7D0A19444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E2C1A-3492-4675-949D-40CB7E812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56732-7D44-4C69-8CE8-D5AD67A87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D654-C476-412E-BA1F-678E9D23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23586/vrchat-api-python" TargetMode="External"/><Relationship Id="rId2" Type="http://schemas.openxmlformats.org/officeDocument/2006/relationships/hyperlink" Target="https://github.com/pypy-vrc/VRC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vrchatapi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vrchat.com/docs/video-play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81CAFE-BE92-4463-AA45-3AAE686E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3600">
                <a:solidFill>
                  <a:srgbClr val="080808"/>
                </a:solidFill>
              </a:rPr>
              <a:t>VRChat </a:t>
            </a:r>
            <a:r>
              <a:rPr lang="ko-KR" altLang="en-US" sz="3600">
                <a:solidFill>
                  <a:srgbClr val="080808"/>
                </a:solidFill>
              </a:rPr>
              <a:t>구현 </a:t>
            </a:r>
            <a:r>
              <a:rPr lang="en-US" altLang="ko-KR" sz="3600">
                <a:solidFill>
                  <a:srgbClr val="080808"/>
                </a:solidFill>
              </a:rPr>
              <a:t>with API, DB</a:t>
            </a:r>
            <a:endParaRPr lang="ko-KR" altLang="en-US" sz="3600">
              <a:solidFill>
                <a:srgbClr val="08080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F434C-BF31-48F8-9D05-5131D54D9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ko-KR" altLang="en-US" sz="200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22A85C-667A-4698-A038-8E9A9E0F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방법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74F6E-E3DD-45DA-B9C4-A1E24432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VRChat</a:t>
            </a:r>
            <a:r>
              <a:rPr lang="en-US" altLang="ko-KR" sz="2000" dirty="0"/>
              <a:t> API</a:t>
            </a:r>
            <a:r>
              <a:rPr lang="ko-KR" altLang="en-US" sz="2000" dirty="0"/>
              <a:t>를 이용해 안전교육 완료 여부 구현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VRChat</a:t>
            </a:r>
            <a:r>
              <a:rPr lang="ko-KR" altLang="en-US" sz="2000" dirty="0"/>
              <a:t> 내에서 친구 등록 시 친구 위치 확인 가능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000" dirty="0" err="1"/>
              <a:t>vrchat-api</a:t>
            </a:r>
            <a:r>
              <a:rPr lang="en-US" altLang="ko-KR" sz="2000" dirty="0"/>
              <a:t> </a:t>
            </a:r>
            <a:r>
              <a:rPr lang="ko-KR" altLang="en-US" sz="2000" dirty="0"/>
              <a:t>활용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https://github.com/pypy-vrc/VRCX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https://github.com/y23586/vrchat-api-python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4"/>
              </a:rPr>
              <a:t>https://vrchatapi.github.io/</a:t>
            </a:r>
            <a:endParaRPr lang="en-US" altLang="ko-KR" sz="2000" dirty="0"/>
          </a:p>
        </p:txBody>
      </p:sp>
      <p:grpSp>
        <p:nvGrpSpPr>
          <p:cNvPr id="1031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01feed">
            <a:extLst>
              <a:ext uri="{FF2B5EF4-FFF2-40B4-BE49-F238E27FC236}">
                <a16:creationId xmlns:a16="http://schemas.microsoft.com/office/drawing/2014/main" id="{E3578C72-6D20-44B1-9E3B-8FC1BCFE9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2298" y="1128359"/>
            <a:ext cx="6867585" cy="460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2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027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22A85C-667A-4698-A038-8E9A9E0F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방법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74F6E-E3DD-45DA-B9C4-A1E24432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228600" indent="-228600" rtl="0" eaLnBrk="1" latinLnBrk="1" hangingPunct="1"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ko-KR" altLang="ko-KR" sz="2000" kern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비디오 플레이어 재생을 통한 수료 인증</a:t>
            </a:r>
            <a:endParaRPr lang="en-US" altLang="ko-KR" sz="2000" kern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rtl="0" eaLnBrk="1" latinLnBrk="1" hangingPunct="1">
              <a:spcBef>
                <a:spcPts val="1000"/>
              </a:spcBef>
              <a:spcAft>
                <a:spcPts val="0"/>
              </a:spcAft>
              <a:buClrTx/>
              <a:buSzPts val="2800"/>
              <a:buFont typeface="Symbol" panose="05050102010706020507" pitchFamily="18" charset="2"/>
              <a:buChar char="Þ"/>
            </a:pPr>
            <a:r>
              <a:rPr lang="en-US" altLang="ko-KR" sz="2000" dirty="0"/>
              <a:t>Unity </a:t>
            </a:r>
            <a:r>
              <a:rPr lang="ko-KR" altLang="en-US" sz="2000" dirty="0"/>
              <a:t>자체에서 비디오 플레이어 기능 제공</a:t>
            </a:r>
            <a:endParaRPr lang="en-US" altLang="ko-KR" sz="2000" dirty="0"/>
          </a:p>
          <a:p>
            <a:pPr rtl="0" eaLnBrk="1" latinLnBrk="1" hangingPunct="1">
              <a:spcBef>
                <a:spcPts val="1000"/>
              </a:spcBef>
              <a:spcAft>
                <a:spcPts val="0"/>
              </a:spcAft>
              <a:buClrTx/>
              <a:buSzPts val="2800"/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0" indent="0" rtl="0" eaLnBrk="1" latinLnBrk="1" hangingPunct="1">
              <a:spcBef>
                <a:spcPts val="1000"/>
              </a:spcBef>
              <a:spcAft>
                <a:spcPts val="0"/>
              </a:spcAft>
              <a:buClrTx/>
              <a:buSzPts val="2800"/>
              <a:buNone/>
            </a:pPr>
            <a:r>
              <a:rPr lang="en-US" altLang="ko-KR" sz="2000" dirty="0">
                <a:hlinkClick r:id="rId2"/>
              </a:rPr>
              <a:t>https://docs.vrchat.com/docs/video-players</a:t>
            </a:r>
            <a:endParaRPr lang="ko-KR" altLang="ko-KR" sz="2000" dirty="0">
              <a:effectLst/>
            </a:endParaRPr>
          </a:p>
          <a:p>
            <a:pPr marL="0" indent="0">
              <a:buNone/>
            </a:pPr>
            <a:endParaRPr lang="en-US" altLang="ko-KR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4616E6D-23C1-4EBD-801E-26797DC7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66" y="1372397"/>
            <a:ext cx="6752000" cy="377640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6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22A85C-667A-4698-A038-8E9A9E0F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방법 제안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74F6E-E3DD-45DA-B9C4-A1E24432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>
              <a:buSzPts val="2800"/>
            </a:pPr>
            <a:r>
              <a:rPr lang="ko-KR" altLang="ko-KR" sz="2000" kern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영화관 구현 룸 리버스 엔지니어링으로 </a:t>
            </a:r>
            <a:r>
              <a:rPr lang="en-US" altLang="ko-KR" sz="2000" kern="12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VRChat</a:t>
            </a:r>
            <a:r>
              <a:rPr lang="en-US" altLang="ko-KR" sz="2000" kern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ko-KR" sz="2000" kern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서버와 통신 방법 알아낸 후 응용</a:t>
            </a:r>
            <a:endParaRPr lang="ko-KR" altLang="ko-KR" sz="2000" dirty="0">
              <a:effectLst/>
            </a:endParaRPr>
          </a:p>
          <a:p>
            <a:pPr>
              <a:buSzPts val="2800"/>
            </a:pPr>
            <a:r>
              <a:rPr lang="ko-KR" altLang="en-US" sz="2000" dirty="0"/>
              <a:t>외부 </a:t>
            </a:r>
            <a:r>
              <a:rPr lang="en-US" altLang="ko-KR" sz="2000" dirty="0"/>
              <a:t>URL </a:t>
            </a:r>
            <a:r>
              <a:rPr lang="ko-KR" altLang="en-US" sz="2000" dirty="0"/>
              <a:t>접근</a:t>
            </a:r>
            <a:endParaRPr lang="ko-KR" altLang="ko-KR" sz="2000" dirty="0">
              <a:effectLst/>
            </a:endParaRP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743F502-BADD-4990-8925-068C1580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77" y="2471601"/>
            <a:ext cx="5295602" cy="3931984"/>
          </a:xfrm>
          <a:prstGeom prst="rect">
            <a:avLst/>
          </a:pr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8639E2-3414-4363-90EB-234EBFB0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96" y="2893943"/>
            <a:ext cx="4874504" cy="35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3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98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Symbol</vt:lpstr>
      <vt:lpstr>Office 테마</vt:lpstr>
      <vt:lpstr>VRChat 구현 with API, DB</vt:lpstr>
      <vt:lpstr>방법 제안</vt:lpstr>
      <vt:lpstr>방법 제안</vt:lpstr>
      <vt:lpstr>방법 제안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VRChat 구현 with API, DB</dc:title>
  <dc:creator>한영진</dc:creator>
  <cp:lastModifiedBy>한영진</cp:lastModifiedBy>
  <cp:revision>1</cp:revision>
  <dcterms:created xsi:type="dcterms:W3CDTF">2021-10-14T11:27:04Z</dcterms:created>
  <dcterms:modified xsi:type="dcterms:W3CDTF">2021-10-14T14:10:25Z</dcterms:modified>
</cp:coreProperties>
</file>