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44DD1-8A16-462E-A6AD-CD171567D77B}" v="35" dt="2021-10-26T09:40:35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영진" userId="a5a0f9eb-bcd2-43e0-9aef-5cce23b321d2" providerId="ADAL" clId="{96244DD1-8A16-462E-A6AD-CD171567D77B}"/>
    <pc:docChg chg="undo custSel addSld modSld">
      <pc:chgData name="한영진" userId="a5a0f9eb-bcd2-43e0-9aef-5cce23b321d2" providerId="ADAL" clId="{96244DD1-8A16-462E-A6AD-CD171567D77B}" dt="2021-10-26T11:53:21.663" v="2280" actId="20577"/>
      <pc:docMkLst>
        <pc:docMk/>
      </pc:docMkLst>
      <pc:sldChg chg="addSp delSp new mod">
        <pc:chgData name="한영진" userId="a5a0f9eb-bcd2-43e0-9aef-5cce23b321d2" providerId="ADAL" clId="{96244DD1-8A16-462E-A6AD-CD171567D77B}" dt="2021-10-26T10:13:32.515" v="2266" actId="22"/>
        <pc:sldMkLst>
          <pc:docMk/>
          <pc:sldMk cId="2335473904" sldId="256"/>
        </pc:sldMkLst>
        <pc:spChg chg="del">
          <ac:chgData name="한영진" userId="a5a0f9eb-bcd2-43e0-9aef-5cce23b321d2" providerId="ADAL" clId="{96244DD1-8A16-462E-A6AD-CD171567D77B}" dt="2021-10-26T08:54:18.033" v="1" actId="478"/>
          <ac:spMkLst>
            <pc:docMk/>
            <pc:sldMk cId="2335473904" sldId="256"/>
            <ac:spMk id="2" creationId="{F32E2888-F89E-4138-87DB-4FEE903745BE}"/>
          </ac:spMkLst>
        </pc:spChg>
        <pc:spChg chg="del">
          <ac:chgData name="한영진" userId="a5a0f9eb-bcd2-43e0-9aef-5cce23b321d2" providerId="ADAL" clId="{96244DD1-8A16-462E-A6AD-CD171567D77B}" dt="2021-10-26T08:54:21.278" v="2" actId="478"/>
          <ac:spMkLst>
            <pc:docMk/>
            <pc:sldMk cId="2335473904" sldId="256"/>
            <ac:spMk id="3" creationId="{0935E017-3387-418E-B2EF-2727D079FF68}"/>
          </ac:spMkLst>
        </pc:spChg>
        <pc:picChg chg="add">
          <ac:chgData name="한영진" userId="a5a0f9eb-bcd2-43e0-9aef-5cce23b321d2" providerId="ADAL" clId="{96244DD1-8A16-462E-A6AD-CD171567D77B}" dt="2021-10-26T10:13:32.515" v="2266" actId="22"/>
          <ac:picMkLst>
            <pc:docMk/>
            <pc:sldMk cId="2335473904" sldId="256"/>
            <ac:picMk id="3" creationId="{7A6B1F6A-5714-487C-85B9-EEAFC3058A8D}"/>
          </ac:picMkLst>
        </pc:picChg>
        <pc:picChg chg="add del">
          <ac:chgData name="한영진" userId="a5a0f9eb-bcd2-43e0-9aef-5cce23b321d2" providerId="ADAL" clId="{96244DD1-8A16-462E-A6AD-CD171567D77B}" dt="2021-10-26T10:13:31.249" v="2265" actId="478"/>
          <ac:picMkLst>
            <pc:docMk/>
            <pc:sldMk cId="2335473904" sldId="256"/>
            <ac:picMk id="5" creationId="{F65F54A0-1926-4DB0-A23F-EB4BAD8ACB68}"/>
          </ac:picMkLst>
        </pc:picChg>
      </pc:sldChg>
      <pc:sldChg chg="delSp modSp new mod">
        <pc:chgData name="한영진" userId="a5a0f9eb-bcd2-43e0-9aef-5cce23b321d2" providerId="ADAL" clId="{96244DD1-8A16-462E-A6AD-CD171567D77B}" dt="2021-10-26T11:53:21.663" v="2280" actId="20577"/>
        <pc:sldMkLst>
          <pc:docMk/>
          <pc:sldMk cId="1593225661" sldId="257"/>
        </pc:sldMkLst>
        <pc:spChg chg="del">
          <ac:chgData name="한영진" userId="a5a0f9eb-bcd2-43e0-9aef-5cce23b321d2" providerId="ADAL" clId="{96244DD1-8A16-462E-A6AD-CD171567D77B}" dt="2021-10-26T09:12:55.311" v="5" actId="478"/>
          <ac:spMkLst>
            <pc:docMk/>
            <pc:sldMk cId="1593225661" sldId="257"/>
            <ac:spMk id="2" creationId="{F937E255-0291-4267-9BC8-4E302BAC8472}"/>
          </ac:spMkLst>
        </pc:spChg>
        <pc:spChg chg="mod">
          <ac:chgData name="한영진" userId="a5a0f9eb-bcd2-43e0-9aef-5cce23b321d2" providerId="ADAL" clId="{96244DD1-8A16-462E-A6AD-CD171567D77B}" dt="2021-10-26T11:53:21.663" v="2280" actId="20577"/>
          <ac:spMkLst>
            <pc:docMk/>
            <pc:sldMk cId="1593225661" sldId="257"/>
            <ac:spMk id="3" creationId="{B6C05BB2-E273-4358-A947-F6A72F0C3C5C}"/>
          </ac:spMkLst>
        </pc:spChg>
      </pc:sldChg>
      <pc:sldChg chg="addSp modSp new mod">
        <pc:chgData name="한영진" userId="a5a0f9eb-bcd2-43e0-9aef-5cce23b321d2" providerId="ADAL" clId="{96244DD1-8A16-462E-A6AD-CD171567D77B}" dt="2021-10-26T10:12:52.421" v="2264" actId="14100"/>
        <pc:sldMkLst>
          <pc:docMk/>
          <pc:sldMk cId="1897572992" sldId="258"/>
        </pc:sldMkLst>
        <pc:spChg chg="add mod">
          <ac:chgData name="한영진" userId="a5a0f9eb-bcd2-43e0-9aef-5cce23b321d2" providerId="ADAL" clId="{96244DD1-8A16-462E-A6AD-CD171567D77B}" dt="2021-10-26T10:12:52.421" v="2264" actId="14100"/>
          <ac:spMkLst>
            <pc:docMk/>
            <pc:sldMk cId="1897572992" sldId="258"/>
            <ac:spMk id="3" creationId="{A56ADC94-A5DC-4968-B6A2-7607EF9D82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D35D-1923-4847-9873-B9FEA3D5E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DD1CAF-4757-4BCC-8623-953F106B2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FDDA3-FEDC-438C-8071-E6B0FE05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58B3F-DC02-4DFF-9C0C-4BA82111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BEEF1-ABC0-41EB-8F6C-B097C91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4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F478F-129F-4920-808A-C79D950D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9F1BEB-6E04-41FE-B7F2-CB5E18EA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0EE8A-1AC6-4C76-BDE9-D39B43B3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6267B-2800-4F1D-B92E-345E50EA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FEDC-EEC9-4828-843B-06367D17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9DE9AC-222D-450A-904A-9C68505A7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6E06F4-6A50-411E-B4F2-E70F230CC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CF607-8573-4609-81D2-64D1C309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1123B-2A84-47D9-8A3F-905C7463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78541-071C-45E4-A9A2-E20089CF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5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C7461-D1F8-4E16-87EF-48036084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D0B63-3190-46C7-B077-B3C644DF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AEF3F-5830-49EB-A71C-97D9018D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36D75-26EF-46DB-8AAF-BD104941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5B43F-9265-446A-9B33-5A535B4D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9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2C03E-6E09-46AF-A44F-D3B23849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18B849-7F1C-4898-9626-5B6BD6935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B2A87-1D26-4C6F-A05C-4F28CD4C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413A1-B199-4AE2-A8B9-F52746EF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5B37B-7FC7-467F-B9ED-5DBC3CFD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EC0A8-BFCA-47D3-9259-F36FF3C0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E31A2-3DB7-451D-9DC3-6E3151387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B5CD74-27C4-4C48-9A18-021677C87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94346-1743-4F4E-BFFE-DF37B685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4C6F98-02BC-4005-B6DD-2D79E99F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A9751-5ABC-4790-A01D-DF819F07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8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9A310-875F-49D3-9D81-8A4F37C7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946AE-4324-4AF3-A694-49258B1B4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B1BD7-0187-4CA8-A20F-AAC4583B1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E2BE16-3B47-49A3-953C-6BE7E89D8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3043E6-7F33-4FE5-91C2-F793FE570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893027-FB28-43F0-AD8D-5AFB3654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78686-DD18-42F4-9357-6FB6109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6AA874-19F6-45E1-BDE6-39C16DE3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B8F62-F099-44A0-80E2-719E6AC6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8433A4-562F-48A0-879D-1466DFC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2D1C64-A33C-437F-A8BC-7AC3E7BF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0A27F2-8089-4EAC-B6EE-0D9C0F2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6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325C0-21F2-4CE1-9211-4E561277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2A9B41-B441-49AF-B602-FC9982D2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25814-F40F-4BF5-A09D-4EF4796D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0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3262F-24A8-49C1-B837-D3A78360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B7F8-BB48-4FF8-9966-3E38FD67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DCEA7-1678-4D41-8A0A-F62608C1C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03651-F36B-42EF-963A-FB273EAF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94AEED-1BE0-482D-B070-66413D38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72D98-4FCD-455A-9B1C-42B96476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9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36B74-DACE-4A31-88E5-41CDB5B5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5AE44F-26A6-4265-A7E6-E981A6B9F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F83BC-78DF-46CA-BCAB-D4B4B9945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C40C9-43B4-4DD7-9F1C-AC35689A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7AD8D-778F-4172-BFFA-4C713E70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690E5-AA79-4A36-88BA-0734F8F5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5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1C8F54-0EAD-4A7B-882F-48839E38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09E80-222E-4EC0-9A6B-9B9816B8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797E2-95D2-4E6E-A8BE-BD877787B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1EE4-4C69-4CE0-A460-458FB0039D7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83083-BE3C-47CB-B47E-040865DB8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906C5-FD29-427F-9574-089BC4F1B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9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6B1F6A-5714-487C-85B9-EEAFC305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457200"/>
            <a:ext cx="81343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05BB2-E273-4358-A947-F6A72F0C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344556"/>
            <a:ext cx="11622157" cy="6162261"/>
          </a:xfrm>
        </p:spPr>
        <p:txBody>
          <a:bodyPr numCol="2">
            <a:normAutofit fontScale="55000" lnSpcReduction="20000"/>
          </a:bodyPr>
          <a:lstStyle/>
          <a:p>
            <a:r>
              <a:rPr lang="ko-KR" altLang="en-US" dirty="0"/>
              <a:t>학생 테이블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sid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학번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, password(?), </a:t>
            </a:r>
            <a:r>
              <a:rPr lang="en-US" altLang="ko-KR" dirty="0" err="1"/>
              <a:t>sname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), email, grade, GPA, status(</a:t>
            </a:r>
            <a:r>
              <a:rPr lang="ko-KR" altLang="en-US" dirty="0"/>
              <a:t>등록 상태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Students (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sid</a:t>
            </a:r>
            <a:r>
              <a:rPr lang="en-US" altLang="ko-KR" dirty="0"/>
              <a:t> int NOT NULL PRIMARY KEY,</a:t>
            </a:r>
          </a:p>
          <a:p>
            <a:pPr marL="0" indent="0">
              <a:buNone/>
            </a:pPr>
            <a:r>
              <a:rPr lang="en-US" altLang="ko-KR" dirty="0"/>
              <a:t>	password varchar NOT NULL,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sname</a:t>
            </a:r>
            <a:r>
              <a:rPr lang="en-US" altLang="ko-KR" dirty="0"/>
              <a:t> varchar NOT NULL,</a:t>
            </a:r>
          </a:p>
          <a:p>
            <a:pPr marL="0" indent="0">
              <a:buNone/>
            </a:pPr>
            <a:r>
              <a:rPr lang="en-US" altLang="ko-KR" dirty="0"/>
              <a:t>	email varchar NOT NULL,</a:t>
            </a:r>
          </a:p>
          <a:p>
            <a:pPr marL="0" indent="0">
              <a:buNone/>
            </a:pPr>
            <a:r>
              <a:rPr lang="en-US" altLang="ko-KR" dirty="0"/>
              <a:t>	grade int NOT NULL,</a:t>
            </a:r>
          </a:p>
          <a:p>
            <a:pPr marL="0" indent="0">
              <a:buNone/>
            </a:pPr>
            <a:r>
              <a:rPr lang="en-US" altLang="ko-KR" dirty="0"/>
              <a:t>	GPA float NOT NULL,</a:t>
            </a:r>
          </a:p>
          <a:p>
            <a:pPr marL="0" indent="0">
              <a:buNone/>
            </a:pPr>
            <a:r>
              <a:rPr lang="en-US" altLang="ko-KR" dirty="0"/>
              <a:t>	status varchar NOT NULL,</a:t>
            </a:r>
          </a:p>
          <a:p>
            <a:pPr marL="0" indent="0">
              <a:buNone/>
            </a:pPr>
            <a:r>
              <a:rPr lang="en-US" altLang="ko-KR" dirty="0"/>
              <a:t>	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기업 테이블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cid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기업번호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, </a:t>
            </a:r>
            <a:r>
              <a:rPr lang="en-US" altLang="ko-KR" dirty="0" err="1"/>
              <a:t>cname</a:t>
            </a:r>
            <a:r>
              <a:rPr lang="en-US" altLang="ko-KR" dirty="0"/>
              <a:t>(</a:t>
            </a:r>
            <a:r>
              <a:rPr lang="ko-KR" altLang="en-US" dirty="0"/>
              <a:t>기업명</a:t>
            </a:r>
            <a:r>
              <a:rPr lang="en-US" altLang="ko-KR" dirty="0"/>
              <a:t>), location(</a:t>
            </a:r>
            <a:r>
              <a:rPr lang="ko-KR" altLang="en-US" dirty="0"/>
              <a:t>위치</a:t>
            </a:r>
            <a:r>
              <a:rPr lang="en-US" altLang="ko-KR" dirty="0"/>
              <a:t>), </a:t>
            </a:r>
            <a:r>
              <a:rPr lang="en-US" altLang="ko-KR" dirty="0" err="1"/>
              <a:t>employee_numbers</a:t>
            </a:r>
            <a:r>
              <a:rPr lang="en-US" altLang="ko-KR" dirty="0"/>
              <a:t>(</a:t>
            </a:r>
            <a:r>
              <a:rPr lang="ko-KR" altLang="en-US" dirty="0" err="1"/>
              <a:t>직원수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Companies (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cid</a:t>
            </a:r>
            <a:r>
              <a:rPr lang="en-US" altLang="ko-KR" dirty="0"/>
              <a:t> int NOT NULL PRIMARY KEY,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cname</a:t>
            </a:r>
            <a:r>
              <a:rPr lang="en-US" altLang="ko-KR" dirty="0"/>
              <a:t> varchar NOT NULL,</a:t>
            </a:r>
          </a:p>
          <a:p>
            <a:pPr marL="0" indent="0">
              <a:buNone/>
            </a:pPr>
            <a:r>
              <a:rPr lang="en-US" altLang="ko-KR" dirty="0"/>
              <a:t>	location varchar NOT NULL,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Employee_numbers</a:t>
            </a:r>
            <a:r>
              <a:rPr lang="en-US" altLang="ko-KR" dirty="0"/>
              <a:t> NOT NULL,</a:t>
            </a:r>
          </a:p>
          <a:p>
            <a:pPr marL="0" indent="0">
              <a:buNone/>
            </a:pPr>
            <a:r>
              <a:rPr lang="en-US" altLang="ko-KR" dirty="0"/>
              <a:t>	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모집 테이블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Rid(</a:t>
            </a:r>
            <a:r>
              <a:rPr lang="ko-KR" altLang="en-US" dirty="0">
                <a:solidFill>
                  <a:srgbClr val="FF0000"/>
                </a:solidFill>
              </a:rPr>
              <a:t>모집번호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0070C0"/>
                </a:solidFill>
              </a:rPr>
              <a:t>cid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기업번호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en-US" altLang="ko-KR" dirty="0"/>
              <a:t>, position, location,</a:t>
            </a:r>
            <a:r>
              <a:rPr lang="ko-KR" altLang="en-US" dirty="0"/>
              <a:t> </a:t>
            </a:r>
            <a:r>
              <a:rPr lang="en-US" altLang="ko-KR" dirty="0"/>
              <a:t>payment,</a:t>
            </a:r>
            <a:r>
              <a:rPr lang="ko-KR" altLang="en-US" dirty="0"/>
              <a:t> </a:t>
            </a:r>
            <a:r>
              <a:rPr lang="en-US" altLang="ko-KR" dirty="0" err="1"/>
              <a:t>start_date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finish_date</a:t>
            </a:r>
            <a:r>
              <a:rPr lang="en-US" altLang="ko-KR" dirty="0"/>
              <a:t>, duration, </a:t>
            </a:r>
            <a:r>
              <a:rPr lang="en-US" altLang="ko-KR" dirty="0" err="1"/>
              <a:t>need_numbers</a:t>
            </a:r>
            <a:r>
              <a:rPr lang="en-US" altLang="ko-KR" dirty="0"/>
              <a:t>, </a:t>
            </a:r>
            <a:r>
              <a:rPr lang="en-US" altLang="ko-KR" dirty="0" err="1"/>
              <a:t>phone_num</a:t>
            </a:r>
            <a:r>
              <a:rPr lang="en-US" altLang="ko-KR" dirty="0"/>
              <a:t>, </a:t>
            </a:r>
            <a:r>
              <a:rPr lang="en-US" altLang="ko-KR" dirty="0" err="1"/>
              <a:t>due_date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Recruits (</a:t>
            </a:r>
          </a:p>
          <a:p>
            <a:pPr marL="0" indent="0">
              <a:buNone/>
            </a:pPr>
            <a:r>
              <a:rPr lang="en-US" altLang="ko-KR" dirty="0"/>
              <a:t>	rid int NOT NULL PRIMARY KEY,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cid</a:t>
            </a:r>
            <a:r>
              <a:rPr lang="en-US" altLang="ko-KR" dirty="0"/>
              <a:t> int NOT NULL FOREIGN KEY REFERENCES Companies(</a:t>
            </a:r>
            <a:r>
              <a:rPr lang="en-US" altLang="ko-KR" dirty="0" err="1"/>
              <a:t>cid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	position varchar NOT NULL,</a:t>
            </a:r>
          </a:p>
          <a:p>
            <a:pPr marL="0" indent="0">
              <a:buNone/>
            </a:pPr>
            <a:r>
              <a:rPr lang="en-US" altLang="ko-KR" dirty="0"/>
              <a:t>	location varchar NOT NULL,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/>
              <a:t>payment double </a:t>
            </a:r>
            <a:r>
              <a:rPr lang="en-US" altLang="ko-KR" dirty="0"/>
              <a:t>NOT NULL,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start_date</a:t>
            </a:r>
            <a:r>
              <a:rPr lang="en-US" altLang="ko-KR" dirty="0"/>
              <a:t> date,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finish_date</a:t>
            </a:r>
            <a:r>
              <a:rPr lang="en-US" altLang="ko-KR" dirty="0"/>
              <a:t> date,</a:t>
            </a:r>
          </a:p>
          <a:p>
            <a:pPr marL="0" indent="0">
              <a:buNone/>
            </a:pPr>
            <a:r>
              <a:rPr lang="en-US" altLang="ko-KR" dirty="0"/>
              <a:t>	duration int,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need_numbers</a:t>
            </a:r>
            <a:r>
              <a:rPr lang="en-US" altLang="ko-KR" dirty="0"/>
              <a:t> int,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phone_num</a:t>
            </a:r>
            <a:r>
              <a:rPr lang="en-US" altLang="ko-KR" dirty="0"/>
              <a:t> varchar,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due_date</a:t>
            </a:r>
            <a:r>
              <a:rPr lang="en-US" altLang="ko-KR" dirty="0"/>
              <a:t> date NOT NULL,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322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6ADC94-A5DC-4968-B6A2-7607EF9D827C}"/>
              </a:ext>
            </a:extLst>
          </p:cNvPr>
          <p:cNvSpPr txBox="1"/>
          <p:nvPr/>
        </p:nvSpPr>
        <p:spPr>
          <a:xfrm>
            <a:off x="450574" y="450573"/>
            <a:ext cx="11290852" cy="602973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지원 테이블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Aid(</a:t>
            </a:r>
            <a:r>
              <a:rPr lang="ko-KR" altLang="en-US" dirty="0">
                <a:solidFill>
                  <a:srgbClr val="FF0000"/>
                </a:solidFill>
              </a:rPr>
              <a:t>지원번호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0070C0"/>
                </a:solidFill>
              </a:rPr>
              <a:t>sid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rid</a:t>
            </a:r>
            <a:r>
              <a:rPr lang="en-US" altLang="ko-KR" dirty="0"/>
              <a:t>, status(</a:t>
            </a:r>
            <a:r>
              <a:rPr lang="ko-KR" altLang="en-US" dirty="0"/>
              <a:t>지원 상태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Applications (</a:t>
            </a:r>
          </a:p>
          <a:p>
            <a:r>
              <a:rPr lang="en-US" altLang="ko-KR" dirty="0"/>
              <a:t>	aid int NOT NULL PRIMARY KEY,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sid</a:t>
            </a:r>
            <a:r>
              <a:rPr lang="en-US" altLang="ko-KR" dirty="0"/>
              <a:t> int NOT NULL FOREIGN KEY REFERENCES Students(</a:t>
            </a:r>
            <a:r>
              <a:rPr lang="en-US" altLang="ko-KR" dirty="0" err="1"/>
              <a:t>sid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	rid int NOT NULL FOREIGN KEY REFERENCES Recruits(rid),</a:t>
            </a:r>
          </a:p>
          <a:p>
            <a:pPr marL="0" indent="0">
              <a:buNone/>
            </a:pPr>
            <a:r>
              <a:rPr lang="en-US" altLang="ko-KR" dirty="0"/>
              <a:t>	status varchar NOT NULL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스크랩 테이블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Scrap_id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스크랩번호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0070C0"/>
                </a:solidFill>
              </a:rPr>
              <a:t>sid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rid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0070C0"/>
                </a:solidFill>
              </a:rPr>
              <a:t>due_date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CREATE TABLE Scraps (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scrap_id</a:t>
            </a:r>
            <a:r>
              <a:rPr lang="en-US" altLang="ko-KR" dirty="0"/>
              <a:t> int NOT NULL PRIMARY KEY,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sid</a:t>
            </a:r>
            <a:r>
              <a:rPr lang="en-US" altLang="ko-KR" dirty="0"/>
              <a:t> int NOT NULL FOREIGN KEY,</a:t>
            </a:r>
          </a:p>
          <a:p>
            <a:pPr marL="0" indent="0">
              <a:buNone/>
            </a:pPr>
            <a:r>
              <a:rPr lang="en-US" altLang="ko-KR" dirty="0"/>
              <a:t>	rid int NOT NULL FOREIGN KEY,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due_date</a:t>
            </a:r>
            <a:r>
              <a:rPr lang="en-US" altLang="ko-KR" dirty="0"/>
              <a:t> date NOT NULL FOREIGN KEY</a:t>
            </a:r>
          </a:p>
          <a:p>
            <a:pPr marL="0" indent="0">
              <a:buNone/>
            </a:pP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태그 테이블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Tid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태그번호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rid</a:t>
            </a:r>
            <a:r>
              <a:rPr lang="en-US" altLang="ko-KR" dirty="0"/>
              <a:t>, tname1, tname2, tname3, tname4, tname5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Tags (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tid</a:t>
            </a:r>
            <a:r>
              <a:rPr lang="en-US" altLang="ko-KR" dirty="0"/>
              <a:t> int NOT NULL PRIMARY KEY,</a:t>
            </a:r>
          </a:p>
          <a:p>
            <a:pPr marL="0" indent="0">
              <a:buNone/>
            </a:pPr>
            <a:r>
              <a:rPr lang="en-US" altLang="ko-KR" dirty="0"/>
              <a:t>	rid int NOT NULL FOREIGN KEY REFERENCES Recruits(rid),</a:t>
            </a:r>
          </a:p>
          <a:p>
            <a:pPr marL="0" indent="0">
              <a:buNone/>
            </a:pPr>
            <a:r>
              <a:rPr lang="en-US" altLang="ko-KR" dirty="0"/>
              <a:t>	tname1 varchar NOT NULL,</a:t>
            </a:r>
          </a:p>
          <a:p>
            <a:pPr marL="0" indent="0">
              <a:buNone/>
            </a:pPr>
            <a:r>
              <a:rPr lang="en-US" altLang="ko-KR" dirty="0"/>
              <a:t>	tname2 varchar,</a:t>
            </a:r>
          </a:p>
          <a:p>
            <a:r>
              <a:rPr lang="en-US" altLang="ko-KR" dirty="0"/>
              <a:t>	tname3 varchar,</a:t>
            </a:r>
          </a:p>
          <a:p>
            <a:r>
              <a:rPr lang="en-US" altLang="ko-KR" dirty="0"/>
              <a:t>	tname4 varchar,</a:t>
            </a:r>
          </a:p>
          <a:p>
            <a:r>
              <a:rPr lang="en-US" altLang="ko-KR" dirty="0"/>
              <a:t>	tname5 varchar</a:t>
            </a:r>
          </a:p>
          <a:p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757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417</Words>
  <Application>Microsoft Office PowerPoint</Application>
  <PresentationFormat>와이드스크린</PresentationFormat>
  <Paragraphs>71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한영진</dc:creator>
  <cp:lastModifiedBy>한영진</cp:lastModifiedBy>
  <cp:revision>1</cp:revision>
  <dcterms:created xsi:type="dcterms:W3CDTF">2021-10-26T08:54:09Z</dcterms:created>
  <dcterms:modified xsi:type="dcterms:W3CDTF">2021-10-26T11:53:46Z</dcterms:modified>
</cp:coreProperties>
</file>