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244DD1-8A16-462E-A6AD-CD171567D77B}" v="89" dt="2021-10-28T08:55:29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영진" userId="a5a0f9eb-bcd2-43e0-9aef-5cce23b321d2" providerId="ADAL" clId="{96244DD1-8A16-462E-A6AD-CD171567D77B}"/>
    <pc:docChg chg="undo custSel addSld modSld">
      <pc:chgData name="한영진" userId="a5a0f9eb-bcd2-43e0-9aef-5cce23b321d2" providerId="ADAL" clId="{96244DD1-8A16-462E-A6AD-CD171567D77B}" dt="2021-10-28T08:58:19.708" v="3907" actId="1076"/>
      <pc:docMkLst>
        <pc:docMk/>
      </pc:docMkLst>
      <pc:sldChg chg="addSp delSp modSp new mod">
        <pc:chgData name="한영진" userId="a5a0f9eb-bcd2-43e0-9aef-5cce23b321d2" providerId="ADAL" clId="{96244DD1-8A16-462E-A6AD-CD171567D77B}" dt="2021-10-28T08:58:19.708" v="3907" actId="1076"/>
        <pc:sldMkLst>
          <pc:docMk/>
          <pc:sldMk cId="2335473904" sldId="256"/>
        </pc:sldMkLst>
        <pc:spChg chg="add del mod">
          <ac:chgData name="한영진" userId="a5a0f9eb-bcd2-43e0-9aef-5cce23b321d2" providerId="ADAL" clId="{96244DD1-8A16-462E-A6AD-CD171567D77B}" dt="2021-10-28T08:23:33.267" v="2481" actId="478"/>
          <ac:spMkLst>
            <pc:docMk/>
            <pc:sldMk cId="2335473904" sldId="256"/>
            <ac:spMk id="2" creationId="{BDF70507-E231-44F3-900B-2AB0A24D3FFE}"/>
          </ac:spMkLst>
        </pc:spChg>
        <pc:spChg chg="del">
          <ac:chgData name="한영진" userId="a5a0f9eb-bcd2-43e0-9aef-5cce23b321d2" providerId="ADAL" clId="{96244DD1-8A16-462E-A6AD-CD171567D77B}" dt="2021-10-26T08:54:18.033" v="1" actId="478"/>
          <ac:spMkLst>
            <pc:docMk/>
            <pc:sldMk cId="2335473904" sldId="256"/>
            <ac:spMk id="2" creationId="{F32E2888-F89E-4138-87DB-4FEE903745BE}"/>
          </ac:spMkLst>
        </pc:spChg>
        <pc:spChg chg="del">
          <ac:chgData name="한영진" userId="a5a0f9eb-bcd2-43e0-9aef-5cce23b321d2" providerId="ADAL" clId="{96244DD1-8A16-462E-A6AD-CD171567D77B}" dt="2021-10-26T08:54:21.278" v="2" actId="478"/>
          <ac:spMkLst>
            <pc:docMk/>
            <pc:sldMk cId="2335473904" sldId="256"/>
            <ac:spMk id="3" creationId="{0935E017-3387-418E-B2EF-2727D079FF68}"/>
          </ac:spMkLst>
        </pc:spChg>
        <pc:spChg chg="add del mod">
          <ac:chgData name="한영진" userId="a5a0f9eb-bcd2-43e0-9aef-5cce23b321d2" providerId="ADAL" clId="{96244DD1-8A16-462E-A6AD-CD171567D77B}" dt="2021-10-28T08:23:33.267" v="2481" actId="478"/>
          <ac:spMkLst>
            <pc:docMk/>
            <pc:sldMk cId="2335473904" sldId="256"/>
            <ac:spMk id="4" creationId="{1AFF392D-6BD7-4959-872D-958CBAF9C195}"/>
          </ac:spMkLst>
        </pc:spChg>
        <pc:spChg chg="add del mod">
          <ac:chgData name="한영진" userId="a5a0f9eb-bcd2-43e0-9aef-5cce23b321d2" providerId="ADAL" clId="{96244DD1-8A16-462E-A6AD-CD171567D77B}" dt="2021-10-28T08:23:27.291" v="2479" actId="478"/>
          <ac:spMkLst>
            <pc:docMk/>
            <pc:sldMk cId="2335473904" sldId="256"/>
            <ac:spMk id="5" creationId="{8AE61536-7662-4827-BAB8-CDC04C985072}"/>
          </ac:spMkLst>
        </pc:spChg>
        <pc:spChg chg="add del mod">
          <ac:chgData name="한영진" userId="a5a0f9eb-bcd2-43e0-9aef-5cce23b321d2" providerId="ADAL" clId="{96244DD1-8A16-462E-A6AD-CD171567D77B}" dt="2021-10-28T08:23:27.291" v="2479" actId="478"/>
          <ac:spMkLst>
            <pc:docMk/>
            <pc:sldMk cId="2335473904" sldId="256"/>
            <ac:spMk id="6" creationId="{AE7A1168-A109-4266-9A8A-471CD2078FEC}"/>
          </ac:spMkLst>
        </pc:spChg>
        <pc:spChg chg="add del mod">
          <ac:chgData name="한영진" userId="a5a0f9eb-bcd2-43e0-9aef-5cce23b321d2" providerId="ADAL" clId="{96244DD1-8A16-462E-A6AD-CD171567D77B}" dt="2021-10-28T08:44:33.083" v="3141" actId="478"/>
          <ac:spMkLst>
            <pc:docMk/>
            <pc:sldMk cId="2335473904" sldId="256"/>
            <ac:spMk id="7" creationId="{49BBFB87-DC5E-4461-B4E0-9DF9F19BC736}"/>
          </ac:spMkLst>
        </pc:spChg>
        <pc:spChg chg="add del mod">
          <ac:chgData name="한영진" userId="a5a0f9eb-bcd2-43e0-9aef-5cce23b321d2" providerId="ADAL" clId="{96244DD1-8A16-462E-A6AD-CD171567D77B}" dt="2021-10-28T08:23:30.324" v="2480" actId="478"/>
          <ac:spMkLst>
            <pc:docMk/>
            <pc:sldMk cId="2335473904" sldId="256"/>
            <ac:spMk id="8" creationId="{68F76C6F-B7F2-4B5C-AF2E-F777BD223F39}"/>
          </ac:spMkLst>
        </pc:spChg>
        <pc:picChg chg="add del">
          <ac:chgData name="한영진" userId="a5a0f9eb-bcd2-43e0-9aef-5cce23b321d2" providerId="ADAL" clId="{96244DD1-8A16-462E-A6AD-CD171567D77B}" dt="2021-10-28T08:17:19.277" v="2475" actId="478"/>
          <ac:picMkLst>
            <pc:docMk/>
            <pc:sldMk cId="2335473904" sldId="256"/>
            <ac:picMk id="3" creationId="{7A6B1F6A-5714-487C-85B9-EEAFC3058A8D}"/>
          </ac:picMkLst>
        </pc:picChg>
        <pc:picChg chg="add del">
          <ac:chgData name="한영진" userId="a5a0f9eb-bcd2-43e0-9aef-5cce23b321d2" providerId="ADAL" clId="{96244DD1-8A16-462E-A6AD-CD171567D77B}" dt="2021-10-26T10:13:31.249" v="2265" actId="478"/>
          <ac:picMkLst>
            <pc:docMk/>
            <pc:sldMk cId="2335473904" sldId="256"/>
            <ac:picMk id="5" creationId="{F65F54A0-1926-4DB0-A23F-EB4BAD8ACB68}"/>
          </ac:picMkLst>
        </pc:picChg>
        <pc:picChg chg="add del">
          <ac:chgData name="한영진" userId="a5a0f9eb-bcd2-43e0-9aef-5cce23b321d2" providerId="ADAL" clId="{96244DD1-8A16-462E-A6AD-CD171567D77B}" dt="2021-10-28T08:17:26.643" v="2477" actId="478"/>
          <ac:picMkLst>
            <pc:docMk/>
            <pc:sldMk cId="2335473904" sldId="256"/>
            <ac:picMk id="10" creationId="{5F116B98-64DB-4C01-B3F5-A592646D3434}"/>
          </ac:picMkLst>
        </pc:picChg>
        <pc:picChg chg="add del mod">
          <ac:chgData name="한영진" userId="a5a0f9eb-bcd2-43e0-9aef-5cce23b321d2" providerId="ADAL" clId="{96244DD1-8A16-462E-A6AD-CD171567D77B}" dt="2021-10-28T08:44:25.152" v="3137" actId="478"/>
          <ac:picMkLst>
            <pc:docMk/>
            <pc:sldMk cId="2335473904" sldId="256"/>
            <ac:picMk id="12" creationId="{FB6F7CEF-2A75-4BE0-B472-50A471F2CD1D}"/>
          </ac:picMkLst>
        </pc:picChg>
        <pc:picChg chg="add del mod">
          <ac:chgData name="한영진" userId="a5a0f9eb-bcd2-43e0-9aef-5cce23b321d2" providerId="ADAL" clId="{96244DD1-8A16-462E-A6AD-CD171567D77B}" dt="2021-10-28T08:46:09.672" v="3181" actId="478"/>
          <ac:picMkLst>
            <pc:docMk/>
            <pc:sldMk cId="2335473904" sldId="256"/>
            <ac:picMk id="14" creationId="{8E57EF00-498C-4AEF-AF09-6CCED39CE677}"/>
          </ac:picMkLst>
        </pc:picChg>
        <pc:picChg chg="add del mod">
          <ac:chgData name="한영진" userId="a5a0f9eb-bcd2-43e0-9aef-5cce23b321d2" providerId="ADAL" clId="{96244DD1-8A16-462E-A6AD-CD171567D77B}" dt="2021-10-28T08:58:10.624" v="3901" actId="478"/>
          <ac:picMkLst>
            <pc:docMk/>
            <pc:sldMk cId="2335473904" sldId="256"/>
            <ac:picMk id="16" creationId="{00A3DC88-6F23-4B91-BA06-507355DC68A1}"/>
          </ac:picMkLst>
        </pc:picChg>
        <pc:picChg chg="add mod">
          <ac:chgData name="한영진" userId="a5a0f9eb-bcd2-43e0-9aef-5cce23b321d2" providerId="ADAL" clId="{96244DD1-8A16-462E-A6AD-CD171567D77B}" dt="2021-10-28T08:58:19.708" v="3907" actId="1076"/>
          <ac:picMkLst>
            <pc:docMk/>
            <pc:sldMk cId="2335473904" sldId="256"/>
            <ac:picMk id="18" creationId="{70D44BE3-2D20-4E25-91B4-962A50F27ECD}"/>
          </ac:picMkLst>
        </pc:picChg>
      </pc:sldChg>
      <pc:sldChg chg="delSp modSp new mod">
        <pc:chgData name="한영진" userId="a5a0f9eb-bcd2-43e0-9aef-5cce23b321d2" providerId="ADAL" clId="{96244DD1-8A16-462E-A6AD-CD171567D77B}" dt="2021-10-28T08:50:06.385" v="3393" actId="27636"/>
        <pc:sldMkLst>
          <pc:docMk/>
          <pc:sldMk cId="1593225661" sldId="257"/>
        </pc:sldMkLst>
        <pc:spChg chg="del">
          <ac:chgData name="한영진" userId="a5a0f9eb-bcd2-43e0-9aef-5cce23b321d2" providerId="ADAL" clId="{96244DD1-8A16-462E-A6AD-CD171567D77B}" dt="2021-10-26T09:12:55.311" v="5" actId="478"/>
          <ac:spMkLst>
            <pc:docMk/>
            <pc:sldMk cId="1593225661" sldId="257"/>
            <ac:spMk id="2" creationId="{F937E255-0291-4267-9BC8-4E302BAC8472}"/>
          </ac:spMkLst>
        </pc:spChg>
        <pc:spChg chg="mod">
          <ac:chgData name="한영진" userId="a5a0f9eb-bcd2-43e0-9aef-5cce23b321d2" providerId="ADAL" clId="{96244DD1-8A16-462E-A6AD-CD171567D77B}" dt="2021-10-28T08:50:06.385" v="3393" actId="27636"/>
          <ac:spMkLst>
            <pc:docMk/>
            <pc:sldMk cId="1593225661" sldId="257"/>
            <ac:spMk id="3" creationId="{B6C05BB2-E273-4358-A947-F6A72F0C3C5C}"/>
          </ac:spMkLst>
        </pc:spChg>
      </pc:sldChg>
      <pc:sldChg chg="addSp modSp new mod">
        <pc:chgData name="한영진" userId="a5a0f9eb-bcd2-43e0-9aef-5cce23b321d2" providerId="ADAL" clId="{96244DD1-8A16-462E-A6AD-CD171567D77B}" dt="2021-10-28T08:54:10.370" v="3623" actId="14100"/>
        <pc:sldMkLst>
          <pc:docMk/>
          <pc:sldMk cId="1897572992" sldId="258"/>
        </pc:sldMkLst>
        <pc:spChg chg="add mod">
          <ac:chgData name="한영진" userId="a5a0f9eb-bcd2-43e0-9aef-5cce23b321d2" providerId="ADAL" clId="{96244DD1-8A16-462E-A6AD-CD171567D77B}" dt="2021-10-28T08:54:10.370" v="3623" actId="14100"/>
          <ac:spMkLst>
            <pc:docMk/>
            <pc:sldMk cId="1897572992" sldId="258"/>
            <ac:spMk id="3" creationId="{A56ADC94-A5DC-4968-B6A2-7607EF9D827C}"/>
          </ac:spMkLst>
        </pc:spChg>
      </pc:sldChg>
      <pc:sldChg chg="addSp modSp new mod">
        <pc:chgData name="한영진" userId="a5a0f9eb-bcd2-43e0-9aef-5cce23b321d2" providerId="ADAL" clId="{96244DD1-8A16-462E-A6AD-CD171567D77B}" dt="2021-10-28T08:57:25.664" v="3900" actId="20577"/>
        <pc:sldMkLst>
          <pc:docMk/>
          <pc:sldMk cId="650100609" sldId="259"/>
        </pc:sldMkLst>
        <pc:spChg chg="add mod">
          <ac:chgData name="한영진" userId="a5a0f9eb-bcd2-43e0-9aef-5cce23b321d2" providerId="ADAL" clId="{96244DD1-8A16-462E-A6AD-CD171567D77B}" dt="2021-10-28T08:57:25.664" v="3900" actId="20577"/>
          <ac:spMkLst>
            <pc:docMk/>
            <pc:sldMk cId="650100609" sldId="259"/>
            <ac:spMk id="3" creationId="{3F2BB039-8241-45CC-902C-FA1B598E0C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3D35D-1923-4847-9873-B9FEA3D5E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DD1CAF-4757-4BCC-8623-953F106B2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FDDA3-FEDC-438C-8071-E6B0FE05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1EE4-4C69-4CE0-A460-458FB0039D7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58B3F-DC02-4DFF-9C0C-4BA82111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BEEF1-ABC0-41EB-8F6C-B097C91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30F0-305D-43B7-BCEF-8F67F49D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4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F478F-129F-4920-808A-C79D950D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9F1BEB-6E04-41FE-B7F2-CB5E18EAC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0EE8A-1AC6-4C76-BDE9-D39B43B3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1EE4-4C69-4CE0-A460-458FB0039D7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6267B-2800-4F1D-B92E-345E50EA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DFEDC-EEC9-4828-843B-06367D17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30F0-305D-43B7-BCEF-8F67F49D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9DE9AC-222D-450A-904A-9C68505A7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6E06F4-6A50-411E-B4F2-E70F230CC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CF607-8573-4609-81D2-64D1C309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1EE4-4C69-4CE0-A460-458FB0039D7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1123B-2A84-47D9-8A3F-905C7463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78541-071C-45E4-A9A2-E20089CF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30F0-305D-43B7-BCEF-8F67F49D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5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C7461-D1F8-4E16-87EF-48036084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D0B63-3190-46C7-B077-B3C644DF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AEF3F-5830-49EB-A71C-97D9018D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1EE4-4C69-4CE0-A460-458FB0039D7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36D75-26EF-46DB-8AAF-BD104941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5B43F-9265-446A-9B33-5A535B4D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30F0-305D-43B7-BCEF-8F67F49D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9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2C03E-6E09-46AF-A44F-D3B23849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18B849-7F1C-4898-9626-5B6BD6935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B2A87-1D26-4C6F-A05C-4F28CD4C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1EE4-4C69-4CE0-A460-458FB0039D7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413A1-B199-4AE2-A8B9-F52746EF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5B37B-7FC7-467F-B9ED-5DBC3CFD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30F0-305D-43B7-BCEF-8F67F49D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7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EC0A8-BFCA-47D3-9259-F36FF3C0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E31A2-3DB7-451D-9DC3-6E3151387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B5CD74-27C4-4C48-9A18-021677C87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B94346-1743-4F4E-BFFE-DF37B685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1EE4-4C69-4CE0-A460-458FB0039D7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4C6F98-02BC-4005-B6DD-2D79E99F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A9751-5ABC-4790-A01D-DF819F07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30F0-305D-43B7-BCEF-8F67F49D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8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9A310-875F-49D3-9D81-8A4F37C7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9946AE-4324-4AF3-A694-49258B1B4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8B1BD7-0187-4CA8-A20F-AAC4583B1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E2BE16-3B47-49A3-953C-6BE7E89D8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3043E6-7F33-4FE5-91C2-F793FE570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893027-FB28-43F0-AD8D-5AFB3654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1EE4-4C69-4CE0-A460-458FB0039D7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578686-DD18-42F4-9357-6FB61097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6AA874-19F6-45E1-BDE6-39C16DE3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30F0-305D-43B7-BCEF-8F67F49D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95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B8F62-F099-44A0-80E2-719E6AC6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8433A4-562F-48A0-879D-1466DFCD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1EE4-4C69-4CE0-A460-458FB0039D7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2D1C64-A33C-437F-A8BC-7AC3E7BF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0A27F2-8089-4EAC-B6EE-0D9C0F2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30F0-305D-43B7-BCEF-8F67F49D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6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5325C0-21F2-4CE1-9211-4E561277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1EE4-4C69-4CE0-A460-458FB0039D7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2A9B41-B441-49AF-B602-FC9982D2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D25814-F40F-4BF5-A09D-4EF4796D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30F0-305D-43B7-BCEF-8F67F49D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0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3262F-24A8-49C1-B837-D3A78360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0B7F8-BB48-4FF8-9966-3E38FD67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DCEA7-1678-4D41-8A0A-F62608C1C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03651-F36B-42EF-963A-FB273EAF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1EE4-4C69-4CE0-A460-458FB0039D7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94AEED-1BE0-482D-B070-66413D38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E72D98-4FCD-455A-9B1C-42B96476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30F0-305D-43B7-BCEF-8F67F49D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19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36B74-DACE-4A31-88E5-41CDB5B5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5AE44F-26A6-4265-A7E6-E981A6B9F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F83BC-78DF-46CA-BCAB-D4B4B9945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C40C9-43B4-4DD7-9F1C-AC35689A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1EE4-4C69-4CE0-A460-458FB0039D7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E7AD8D-778F-4172-BFFA-4C713E70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690E5-AA79-4A36-88BA-0734F8F5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30F0-305D-43B7-BCEF-8F67F49D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25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1C8F54-0EAD-4A7B-882F-48839E38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09E80-222E-4EC0-9A6B-9B9816B85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797E2-95D2-4E6E-A8BE-BD877787B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1EE4-4C69-4CE0-A460-458FB0039D7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583083-BE3C-47CB-B47E-040865DB8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906C5-FD29-427F-9574-089BC4F1B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30F0-305D-43B7-BCEF-8F67F49D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9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70D44BE3-2D20-4E25-91B4-962A50F27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64" y="-31574"/>
            <a:ext cx="11450472" cy="68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05BB2-E273-4358-A947-F6A72F0C3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344556"/>
            <a:ext cx="11718734" cy="6406973"/>
          </a:xfrm>
        </p:spPr>
        <p:txBody>
          <a:bodyPr numCol="2">
            <a:normAutofit fontScale="47500" lnSpcReduction="20000"/>
          </a:bodyPr>
          <a:lstStyle/>
          <a:p>
            <a:r>
              <a:rPr lang="ko-KR" altLang="en-US" dirty="0"/>
              <a:t>학생 테이블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sid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학생번호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, </a:t>
            </a:r>
            <a:r>
              <a:rPr lang="en-US" altLang="ko-KR" dirty="0" err="1"/>
              <a:t>sname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), email, status(</a:t>
            </a:r>
            <a:r>
              <a:rPr lang="ko-KR" altLang="en-US" dirty="0"/>
              <a:t>등록 상태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CREATE TABLE Students (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sid</a:t>
            </a:r>
            <a:r>
              <a:rPr lang="en-US" altLang="ko-KR" dirty="0"/>
              <a:t> int NOT NULL PRIMARY KEY,</a:t>
            </a:r>
          </a:p>
          <a:p>
            <a:pPr marL="0" indent="0">
              <a:buNone/>
            </a:pPr>
            <a:r>
              <a:rPr lang="en-US" altLang="ko-KR" dirty="0"/>
              <a:t>	password varchar NOT NULL,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sname</a:t>
            </a:r>
            <a:r>
              <a:rPr lang="en-US" altLang="ko-KR" dirty="0"/>
              <a:t> varchar NOT NULL,</a:t>
            </a:r>
          </a:p>
          <a:p>
            <a:pPr marL="0" indent="0">
              <a:buNone/>
            </a:pPr>
            <a:r>
              <a:rPr lang="en-US" altLang="ko-KR" dirty="0"/>
              <a:t>	email varchar NOT NULL,</a:t>
            </a:r>
          </a:p>
          <a:p>
            <a:pPr marL="0" indent="0">
              <a:buNone/>
            </a:pPr>
            <a:r>
              <a:rPr lang="en-US" altLang="ko-KR" dirty="0"/>
              <a:t>	status varchar NOT NULL,</a:t>
            </a:r>
          </a:p>
          <a:p>
            <a:pPr marL="0" indent="0">
              <a:buNone/>
            </a:pPr>
            <a:r>
              <a:rPr lang="en-US" altLang="ko-KR" dirty="0"/>
              <a:t>	);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학생 이미지 테이블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Sid(</a:t>
            </a:r>
            <a:r>
              <a:rPr lang="ko-KR" altLang="en-US" dirty="0">
                <a:solidFill>
                  <a:srgbClr val="FF0000"/>
                </a:solidFill>
              </a:rPr>
              <a:t>학생번호</a:t>
            </a:r>
            <a:r>
              <a:rPr lang="en-US" altLang="ko-KR" dirty="0">
                <a:solidFill>
                  <a:srgbClr val="FF0000"/>
                </a:solidFill>
              </a:rPr>
              <a:t>, FK), </a:t>
            </a:r>
            <a:r>
              <a:rPr lang="en-US" altLang="ko-KR" dirty="0" err="1">
                <a:solidFill>
                  <a:srgbClr val="FF0000"/>
                </a:solidFill>
              </a:rPr>
              <a:t>url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CREATE TABLE </a:t>
            </a:r>
            <a:r>
              <a:rPr lang="en-US" altLang="ko-KR" dirty="0" err="1"/>
              <a:t>StudentImages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sid</a:t>
            </a:r>
            <a:r>
              <a:rPr lang="en-US" altLang="ko-KR" dirty="0"/>
              <a:t> int NOT NULL FOREIGN KEY REFERENCES Students(</a:t>
            </a:r>
            <a:r>
              <a:rPr lang="en-US" altLang="ko-KR" dirty="0" err="1"/>
              <a:t>sid</a:t>
            </a:r>
            <a:r>
              <a:rPr lang="en-US" altLang="ko-KR" dirty="0"/>
              <a:t>),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url</a:t>
            </a:r>
            <a:r>
              <a:rPr lang="en-US" altLang="ko-KR" dirty="0"/>
              <a:t> varchar NOT NULL</a:t>
            </a:r>
          </a:p>
          <a:p>
            <a:pPr marL="0" indent="0">
              <a:buNone/>
            </a:pPr>
            <a:r>
              <a:rPr lang="en-US" altLang="ko-KR" dirty="0"/>
              <a:t>	PRIMARY KEY (</a:t>
            </a:r>
            <a:r>
              <a:rPr lang="en-US" altLang="ko-KR" dirty="0" err="1"/>
              <a:t>sid</a:t>
            </a:r>
            <a:r>
              <a:rPr lang="en-US" altLang="ko-KR" dirty="0"/>
              <a:t>, 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위치 테이블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Lid(</a:t>
            </a:r>
            <a:r>
              <a:rPr lang="ko-KR" altLang="en-US" dirty="0">
                <a:solidFill>
                  <a:srgbClr val="FF0000"/>
                </a:solidFill>
              </a:rPr>
              <a:t>위치번호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, first(</a:t>
            </a:r>
            <a:r>
              <a:rPr lang="ko-KR" altLang="en-US" dirty="0"/>
              <a:t>시</a:t>
            </a:r>
            <a:r>
              <a:rPr lang="en-US" altLang="ko-KR" dirty="0"/>
              <a:t>/</a:t>
            </a:r>
            <a:r>
              <a:rPr lang="ko-KR" altLang="en-US" dirty="0"/>
              <a:t>도</a:t>
            </a:r>
            <a:r>
              <a:rPr lang="en-US" altLang="ko-KR" dirty="0"/>
              <a:t>), second(</a:t>
            </a:r>
            <a:r>
              <a:rPr lang="ko-KR" altLang="en-US" dirty="0"/>
              <a:t>구</a:t>
            </a:r>
            <a:r>
              <a:rPr lang="en-US" altLang="ko-KR" dirty="0"/>
              <a:t>/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CREATE TABLE Locations {</a:t>
            </a:r>
          </a:p>
          <a:p>
            <a:pPr marL="0" indent="0">
              <a:buNone/>
            </a:pPr>
            <a:r>
              <a:rPr lang="en-US" altLang="ko-KR" dirty="0"/>
              <a:t>	lid int NOT NULL PRIMARY KEY,</a:t>
            </a:r>
          </a:p>
          <a:p>
            <a:pPr marL="0" indent="0">
              <a:buNone/>
            </a:pPr>
            <a:r>
              <a:rPr lang="en-US" altLang="ko-KR" dirty="0"/>
              <a:t>	first varchar NOT NULL,</a:t>
            </a:r>
          </a:p>
          <a:p>
            <a:pPr marL="0" indent="0">
              <a:buNone/>
            </a:pPr>
            <a:r>
              <a:rPr lang="en-US" altLang="ko-KR" dirty="0"/>
              <a:t>	second varchar NOT NULL</a:t>
            </a:r>
          </a:p>
          <a:p>
            <a:pPr marL="0" indent="0">
              <a:buNone/>
            </a:pP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기업 테이블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cid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기업번호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, </a:t>
            </a:r>
            <a:r>
              <a:rPr lang="en-US" altLang="ko-KR" dirty="0" err="1"/>
              <a:t>cname</a:t>
            </a:r>
            <a:r>
              <a:rPr lang="en-US" altLang="ko-KR" dirty="0"/>
              <a:t>(</a:t>
            </a:r>
            <a:r>
              <a:rPr lang="ko-KR" altLang="en-US" dirty="0"/>
              <a:t>기업명</a:t>
            </a:r>
            <a:r>
              <a:rPr lang="en-US" altLang="ko-KR" dirty="0"/>
              <a:t>), lid(</a:t>
            </a:r>
            <a:r>
              <a:rPr lang="ko-KR" altLang="en-US" dirty="0"/>
              <a:t>위치</a:t>
            </a:r>
            <a:r>
              <a:rPr lang="en-US" altLang="ko-KR" dirty="0"/>
              <a:t>id), </a:t>
            </a:r>
            <a:r>
              <a:rPr lang="en-US" altLang="ko-KR" dirty="0" err="1"/>
              <a:t>employee_numbers</a:t>
            </a:r>
            <a:r>
              <a:rPr lang="en-US" altLang="ko-KR" dirty="0"/>
              <a:t>(</a:t>
            </a:r>
            <a:r>
              <a:rPr lang="ko-KR" altLang="en-US" dirty="0" err="1"/>
              <a:t>직원수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CREATE TABLE Companies (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cid</a:t>
            </a:r>
            <a:r>
              <a:rPr lang="en-US" altLang="ko-KR" dirty="0"/>
              <a:t> int NOT NULL PRIMARY KEY,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cname</a:t>
            </a:r>
            <a:r>
              <a:rPr lang="en-US" altLang="ko-KR" dirty="0"/>
              <a:t> varchar NOT NULL,</a:t>
            </a:r>
          </a:p>
          <a:p>
            <a:pPr marL="0" indent="0">
              <a:buNone/>
            </a:pPr>
            <a:r>
              <a:rPr lang="en-US" altLang="ko-KR" dirty="0"/>
              <a:t>	location varchar NOT NULL,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Employee_numbers</a:t>
            </a:r>
            <a:r>
              <a:rPr lang="en-US" altLang="ko-KR" dirty="0"/>
              <a:t> NOT NULL,</a:t>
            </a:r>
          </a:p>
          <a:p>
            <a:pPr marL="0" indent="0">
              <a:buNone/>
            </a:pPr>
            <a:r>
              <a:rPr lang="en-US" altLang="ko-KR" dirty="0"/>
              <a:t>	);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기업 이미지 테이블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cid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기업번호</a:t>
            </a:r>
            <a:r>
              <a:rPr lang="en-US" altLang="ko-KR" dirty="0">
                <a:solidFill>
                  <a:srgbClr val="FF0000"/>
                </a:solidFill>
              </a:rPr>
              <a:t>, FK), </a:t>
            </a:r>
            <a:r>
              <a:rPr lang="en-US" altLang="ko-KR" dirty="0" err="1">
                <a:solidFill>
                  <a:srgbClr val="FF0000"/>
                </a:solidFill>
              </a:rPr>
              <a:t>url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CREATE TABLE </a:t>
            </a:r>
            <a:r>
              <a:rPr lang="en-US" altLang="ko-KR" dirty="0" err="1"/>
              <a:t>CompanyImages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cid</a:t>
            </a:r>
            <a:r>
              <a:rPr lang="en-US" altLang="ko-KR" dirty="0"/>
              <a:t> int NOT NULL FOREIGN KEY,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url</a:t>
            </a:r>
            <a:r>
              <a:rPr lang="en-US" altLang="ko-KR" dirty="0"/>
              <a:t> varchar NOT NULL</a:t>
            </a:r>
          </a:p>
          <a:p>
            <a:pPr marL="0" indent="0">
              <a:buNone/>
            </a:pPr>
            <a:r>
              <a:rPr lang="en-US" altLang="ko-KR" dirty="0"/>
              <a:t>	PRIMARY KEY (</a:t>
            </a:r>
            <a:r>
              <a:rPr lang="en-US" altLang="ko-KR" dirty="0" err="1"/>
              <a:t>cid</a:t>
            </a:r>
            <a:r>
              <a:rPr lang="en-US" altLang="ko-KR" dirty="0"/>
              <a:t>, 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322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6ADC94-A5DC-4968-B6A2-7607EF9D827C}"/>
              </a:ext>
            </a:extLst>
          </p:cNvPr>
          <p:cNvSpPr txBox="1"/>
          <p:nvPr/>
        </p:nvSpPr>
        <p:spPr>
          <a:xfrm>
            <a:off x="851770" y="626300"/>
            <a:ext cx="10985326" cy="593733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태그 테이블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Tid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태그번호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, </a:t>
            </a:r>
            <a:r>
              <a:rPr lang="en-US" altLang="ko-KR" dirty="0" err="1"/>
              <a:t>tname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CREATE TABLE Tags (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tid</a:t>
            </a:r>
            <a:r>
              <a:rPr lang="en-US" altLang="ko-KR" dirty="0"/>
              <a:t> int NOT NULL PRIMARY KEY,</a:t>
            </a:r>
          </a:p>
          <a:p>
            <a:pPr marL="0" indent="0">
              <a:buNone/>
            </a:pPr>
            <a:r>
              <a:rPr lang="en-US" altLang="ko-KR" dirty="0"/>
              <a:t>	tname1 varchar NOT NULL,</a:t>
            </a:r>
          </a:p>
          <a:p>
            <a:pPr marL="0" indent="0">
              <a:buNone/>
            </a:pPr>
            <a:r>
              <a:rPr lang="en-US" altLang="ko-KR" dirty="0"/>
              <a:t>);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모집 테이블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Rid(</a:t>
            </a:r>
            <a:r>
              <a:rPr lang="ko-KR" altLang="en-US" dirty="0">
                <a:solidFill>
                  <a:srgbClr val="FF0000"/>
                </a:solidFill>
              </a:rPr>
              <a:t>모집번호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0070C0"/>
                </a:solidFill>
              </a:rPr>
              <a:t>cid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기업번호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en-US" altLang="ko-KR" dirty="0"/>
              <a:t>, position, </a:t>
            </a:r>
            <a:r>
              <a:rPr lang="en-US" altLang="ko-KR" dirty="0">
                <a:solidFill>
                  <a:srgbClr val="0070C0"/>
                </a:solidFill>
              </a:rPr>
              <a:t>lid(</a:t>
            </a:r>
            <a:r>
              <a:rPr lang="ko-KR" altLang="en-US" dirty="0">
                <a:solidFill>
                  <a:srgbClr val="0070C0"/>
                </a:solidFill>
              </a:rPr>
              <a:t>위치번호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payment,</a:t>
            </a:r>
            <a:r>
              <a:rPr lang="ko-KR" altLang="en-US" dirty="0"/>
              <a:t> </a:t>
            </a:r>
            <a:r>
              <a:rPr lang="en-US" altLang="ko-KR" dirty="0" err="1"/>
              <a:t>start_date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finish_date</a:t>
            </a:r>
            <a:r>
              <a:rPr lang="en-US" altLang="ko-KR" dirty="0"/>
              <a:t>, duration, </a:t>
            </a:r>
            <a:r>
              <a:rPr lang="en-US" altLang="ko-KR" dirty="0" err="1"/>
              <a:t>need_numbers</a:t>
            </a:r>
            <a:r>
              <a:rPr lang="en-US" altLang="ko-KR" dirty="0"/>
              <a:t>, </a:t>
            </a:r>
            <a:r>
              <a:rPr lang="en-US" altLang="ko-KR" dirty="0" err="1"/>
              <a:t>phone_num</a:t>
            </a:r>
            <a:r>
              <a:rPr lang="en-US" altLang="ko-KR" dirty="0"/>
              <a:t>, </a:t>
            </a:r>
            <a:r>
              <a:rPr lang="en-US" altLang="ko-KR" dirty="0" err="1"/>
              <a:t>due_date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CREATE TABLE Recruits (</a:t>
            </a:r>
          </a:p>
          <a:p>
            <a:pPr marL="0" indent="0">
              <a:buNone/>
            </a:pPr>
            <a:r>
              <a:rPr lang="en-US" altLang="ko-KR" dirty="0"/>
              <a:t>	rid int NOT NULL PRIMARY KEY,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cid</a:t>
            </a:r>
            <a:r>
              <a:rPr lang="en-US" altLang="ko-KR" dirty="0"/>
              <a:t> int NOT NULL FOREIGN KEY REFERENCES Companies(</a:t>
            </a:r>
            <a:r>
              <a:rPr lang="en-US" altLang="ko-KR" dirty="0" err="1"/>
              <a:t>cid</a:t>
            </a:r>
            <a:r>
              <a:rPr lang="en-US" altLang="ko-KR" dirty="0"/>
              <a:t>),</a:t>
            </a:r>
          </a:p>
          <a:p>
            <a:pPr marL="0" indent="0">
              <a:buNone/>
            </a:pPr>
            <a:r>
              <a:rPr lang="en-US" altLang="ko-KR" dirty="0"/>
              <a:t>	position varchar NOT NULL,</a:t>
            </a:r>
          </a:p>
          <a:p>
            <a:pPr marL="0" indent="0">
              <a:buNone/>
            </a:pPr>
            <a:r>
              <a:rPr lang="en-US" altLang="ko-KR" dirty="0"/>
              <a:t>	location varchar NOT NULL,</a:t>
            </a:r>
          </a:p>
          <a:p>
            <a:pPr marL="0" indent="0">
              <a:buNone/>
            </a:pPr>
            <a:r>
              <a:rPr lang="en-US" altLang="ko-KR" dirty="0"/>
              <a:t>	payment double NOT NULL,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start_date</a:t>
            </a:r>
            <a:r>
              <a:rPr lang="en-US" altLang="ko-KR" dirty="0"/>
              <a:t> date,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finish_date</a:t>
            </a:r>
            <a:r>
              <a:rPr lang="en-US" altLang="ko-KR" dirty="0"/>
              <a:t> date,</a:t>
            </a:r>
          </a:p>
          <a:p>
            <a:pPr marL="0" indent="0">
              <a:buNone/>
            </a:pPr>
            <a:r>
              <a:rPr lang="en-US" altLang="ko-KR" dirty="0"/>
              <a:t>	duration int,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need_numbers</a:t>
            </a:r>
            <a:r>
              <a:rPr lang="en-US" altLang="ko-KR" dirty="0"/>
              <a:t> int,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phone_num</a:t>
            </a:r>
            <a:r>
              <a:rPr lang="en-US" altLang="ko-KR" dirty="0"/>
              <a:t> varchar,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due_date</a:t>
            </a:r>
            <a:r>
              <a:rPr lang="en-US" altLang="ko-KR" dirty="0"/>
              <a:t> date NOT NULL,</a:t>
            </a:r>
          </a:p>
          <a:p>
            <a:pPr marL="0" indent="0">
              <a:buNone/>
            </a:pP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인턴십 모집공고 태그 테이블</a:t>
            </a:r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Rtid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rid, </a:t>
            </a:r>
            <a:r>
              <a:rPr lang="en-US" altLang="ko-KR" dirty="0" err="1">
                <a:solidFill>
                  <a:srgbClr val="0070C0"/>
                </a:solidFill>
              </a:rPr>
              <a:t>tid</a:t>
            </a:r>
            <a:endParaRPr lang="en-US" altLang="ko-KR" dirty="0"/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CREATE TABLE </a:t>
            </a:r>
            <a:r>
              <a:rPr lang="en-US" altLang="ko-KR" dirty="0" err="1"/>
              <a:t>InternRecruitTags</a:t>
            </a:r>
            <a:r>
              <a:rPr lang="en-US" altLang="ko-KR" dirty="0"/>
              <a:t> (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rtid</a:t>
            </a:r>
            <a:r>
              <a:rPr lang="en-US" altLang="ko-KR" dirty="0"/>
              <a:t> int NOT NULL PRIMARY KEY,</a:t>
            </a:r>
          </a:p>
          <a:p>
            <a:r>
              <a:rPr lang="en-US" altLang="ko-KR" dirty="0"/>
              <a:t>	rid int NOT NULL FOREIGN KEY REFERENCES Recruits(rid),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tid</a:t>
            </a:r>
            <a:r>
              <a:rPr lang="en-US" altLang="ko-KR" dirty="0"/>
              <a:t> int NOT NULL FOREIGN KEY REFERENCES Tags(</a:t>
            </a:r>
            <a:r>
              <a:rPr lang="en-US" altLang="ko-KR" dirty="0" err="1"/>
              <a:t>tid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);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757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2BB039-8241-45CC-902C-FA1B598E0C9C}"/>
              </a:ext>
            </a:extLst>
          </p:cNvPr>
          <p:cNvSpPr txBox="1"/>
          <p:nvPr/>
        </p:nvSpPr>
        <p:spPr>
          <a:xfrm>
            <a:off x="613775" y="338201"/>
            <a:ext cx="11373633" cy="590931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산학 모집공고 태그 테이블</a:t>
            </a:r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Ctid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rid, </a:t>
            </a:r>
            <a:r>
              <a:rPr lang="en-US" altLang="ko-KR" dirty="0" err="1">
                <a:solidFill>
                  <a:srgbClr val="0070C0"/>
                </a:solidFill>
              </a:rPr>
              <a:t>tid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CREATE TABLE </a:t>
            </a:r>
            <a:r>
              <a:rPr lang="en-US" altLang="ko-KR" dirty="0" err="1"/>
              <a:t>CoopRecruitTags</a:t>
            </a:r>
            <a:r>
              <a:rPr lang="en-US" altLang="ko-KR" dirty="0"/>
              <a:t> (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ctid</a:t>
            </a:r>
            <a:r>
              <a:rPr lang="en-US" altLang="ko-KR" dirty="0"/>
              <a:t> int NOT NULL PRIMARY KEY,</a:t>
            </a:r>
          </a:p>
          <a:p>
            <a:r>
              <a:rPr lang="en-US" altLang="ko-KR" dirty="0"/>
              <a:t>	rid int NOT NULL FOREIGN KEY REFERENCES Recruits(rid),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tid</a:t>
            </a:r>
            <a:r>
              <a:rPr lang="en-US" altLang="ko-KR" dirty="0"/>
              <a:t> int NOT NULL FOREIGN KEY REFERENCES Tags(</a:t>
            </a:r>
            <a:r>
              <a:rPr lang="en-US" altLang="ko-KR" dirty="0" err="1"/>
              <a:t>tid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);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스크랩 테이블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Scrap_id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스크랩번호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0070C0"/>
                </a:solidFill>
              </a:rPr>
              <a:t>sid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rid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0070C0"/>
                </a:solidFill>
              </a:rPr>
              <a:t>due_date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CREATE TABLE Scraps (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scrap_id</a:t>
            </a:r>
            <a:r>
              <a:rPr lang="en-US" altLang="ko-KR" dirty="0"/>
              <a:t> int NOT NULL PRIMARY KEY,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sid</a:t>
            </a:r>
            <a:r>
              <a:rPr lang="en-US" altLang="ko-KR" dirty="0"/>
              <a:t> int NOT NULL FOREIGN KEY,</a:t>
            </a:r>
          </a:p>
          <a:p>
            <a:pPr marL="0" indent="0">
              <a:buNone/>
            </a:pPr>
            <a:r>
              <a:rPr lang="en-US" altLang="ko-KR" dirty="0"/>
              <a:t>	rid int NOT NULL FOREIGN KEY,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due_date</a:t>
            </a:r>
            <a:r>
              <a:rPr lang="en-US" altLang="ko-KR" dirty="0"/>
              <a:t> date NOT NULL FOREIGN KEY</a:t>
            </a:r>
          </a:p>
          <a:p>
            <a:pPr marL="0" indent="0">
              <a:buNone/>
            </a:pP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조건 저장 테이블</a:t>
            </a:r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Scid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조건저장</a:t>
            </a:r>
            <a:r>
              <a:rPr lang="en-US" altLang="ko-KR" dirty="0">
                <a:solidFill>
                  <a:srgbClr val="FF0000"/>
                </a:solidFill>
              </a:rPr>
              <a:t>id)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0070C0"/>
                </a:solidFill>
              </a:rPr>
              <a:t>sid</a:t>
            </a:r>
            <a:r>
              <a:rPr lang="en-US" altLang="ko-KR" dirty="0"/>
              <a:t>, </a:t>
            </a:r>
            <a:r>
              <a:rPr lang="en-US" altLang="ko-KR" dirty="0" err="1"/>
              <a:t>postion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0070C0"/>
                </a:solidFill>
              </a:rPr>
              <a:t>tid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lid</a:t>
            </a:r>
            <a:r>
              <a:rPr lang="en-US" altLang="ko-KR" dirty="0"/>
              <a:t>, payment, duration</a:t>
            </a:r>
          </a:p>
          <a:p>
            <a:endParaRPr lang="en-US" altLang="ko-KR" dirty="0"/>
          </a:p>
          <a:p>
            <a:r>
              <a:rPr lang="en-US" altLang="ko-KR" dirty="0"/>
              <a:t>CREATE TABLE </a:t>
            </a:r>
            <a:r>
              <a:rPr lang="en-US" altLang="ko-KR" dirty="0" err="1"/>
              <a:t>SelectedConditions</a:t>
            </a:r>
            <a:r>
              <a:rPr lang="en-US" altLang="ko-KR" dirty="0"/>
              <a:t> (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scid</a:t>
            </a:r>
            <a:r>
              <a:rPr lang="en-US" altLang="ko-KR" dirty="0"/>
              <a:t> int NOT NULL PRIMARY KEY,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sid</a:t>
            </a:r>
            <a:r>
              <a:rPr lang="en-US" altLang="ko-KR" dirty="0"/>
              <a:t> int NOT NULL FOREIGN KEY REFERENCES Students(</a:t>
            </a:r>
            <a:r>
              <a:rPr lang="en-US" altLang="ko-KR" dirty="0" err="1"/>
              <a:t>sid</a:t>
            </a:r>
            <a:r>
              <a:rPr lang="en-US" altLang="ko-KR" dirty="0"/>
              <a:t>),</a:t>
            </a:r>
          </a:p>
          <a:p>
            <a:r>
              <a:rPr lang="en-US" altLang="ko-KR" dirty="0"/>
              <a:t>	position varchar,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tid</a:t>
            </a:r>
            <a:r>
              <a:rPr lang="en-US" altLang="ko-KR" dirty="0"/>
              <a:t> int,</a:t>
            </a:r>
          </a:p>
          <a:p>
            <a:r>
              <a:rPr lang="en-US" altLang="ko-KR" dirty="0"/>
              <a:t>	lid int,</a:t>
            </a:r>
          </a:p>
          <a:p>
            <a:r>
              <a:rPr lang="en-US" altLang="ko-KR" dirty="0"/>
              <a:t>	payment double,</a:t>
            </a:r>
          </a:p>
          <a:p>
            <a:r>
              <a:rPr lang="en-US" altLang="ko-KR" dirty="0"/>
              <a:t>	duration int</a:t>
            </a:r>
          </a:p>
          <a:p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5010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581</Words>
  <Application>Microsoft Office PowerPoint</Application>
  <PresentationFormat>와이드스크린</PresentationFormat>
  <Paragraphs>112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한영진</dc:creator>
  <cp:lastModifiedBy>한영진</cp:lastModifiedBy>
  <cp:revision>1</cp:revision>
  <dcterms:created xsi:type="dcterms:W3CDTF">2021-10-26T08:54:09Z</dcterms:created>
  <dcterms:modified xsi:type="dcterms:W3CDTF">2021-10-28T08:58:22Z</dcterms:modified>
</cp:coreProperties>
</file>