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2" r:id="rId5"/>
    <p:sldId id="263" r:id="rId6"/>
    <p:sldId id="264" r:id="rId7"/>
    <p:sldId id="266" r:id="rId8"/>
    <p:sldId id="265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0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6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086C-7090-4BC3-97EB-8EB64FC8DAC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3485" y="1240077"/>
            <a:ext cx="3883068" cy="4070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로그인 화면 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스토리보드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화면 설계</a:t>
            </a:r>
            <a:endParaRPr lang="ko-KR" altLang="en-US" sz="5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33589" y="1277655"/>
            <a:ext cx="3795386" cy="40208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Login</a:t>
            </a:r>
          </a:p>
          <a:p>
            <a:pPr algn="ctr"/>
            <a:r>
              <a:rPr lang="ko-KR" altLang="en-US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Story</a:t>
            </a: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Board</a:t>
            </a:r>
          </a:p>
          <a:p>
            <a:pPr algn="ctr"/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Screen</a:t>
            </a: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design</a:t>
            </a:r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28724" y="4399570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060935" y="797608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69003"/>
              </p:ext>
            </p:extLst>
          </p:nvPr>
        </p:nvGraphicFramePr>
        <p:xfrm>
          <a:off x="10060935" y="1070940"/>
          <a:ext cx="1879874" cy="3927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87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Yj</a:t>
                      </a:r>
                      <a:r>
                        <a:rPr lang="en-US" altLang="ko-KR" sz="1500" baseline="0" dirty="0" smtClean="0"/>
                        <a:t> style </a:t>
                      </a:r>
                      <a:r>
                        <a:rPr lang="ko-KR" altLang="en-US" sz="1500" baseline="0" dirty="0" smtClean="0"/>
                        <a:t>회원가입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Tag</a:t>
                      </a:r>
                      <a:r>
                        <a:rPr lang="en-US" altLang="ko-KR" sz="1500" baseline="0" dirty="0" smtClean="0"/>
                        <a:t> = button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88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위치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크기 </a:t>
                      </a:r>
                      <a:r>
                        <a:rPr lang="en-US" altLang="ko-KR" sz="1500" dirty="0" smtClean="0"/>
                        <a:t>= </a:t>
                      </a:r>
                      <a:r>
                        <a:rPr lang="ko-KR" altLang="en-US" sz="1500" dirty="0" err="1" smtClean="0"/>
                        <a:t>왼쪽그림</a:t>
                      </a:r>
                      <a:r>
                        <a:rPr lang="ko-KR" altLang="en-US" sz="1500" baseline="0" dirty="0" smtClean="0"/>
                        <a:t> 참고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테두리 없음</a:t>
                      </a:r>
                      <a:r>
                        <a:rPr lang="en-US" altLang="ko-KR" sz="1500" baseline="0" dirty="0" smtClean="0"/>
                        <a:t>,</a:t>
                      </a:r>
                      <a:r>
                        <a:rPr lang="ko-KR" altLang="en-US" sz="1500" baseline="0" dirty="0" smtClean="0"/>
                        <a:t>밑줄 없음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마우스 이동시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글씨 </a:t>
                      </a:r>
                      <a:r>
                        <a:rPr lang="ko-KR" altLang="en-US" sz="1500" baseline="0" dirty="0" err="1" smtClean="0"/>
                        <a:t>파랑색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en-US" altLang="ko-KR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  <a:tr h="1003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1.</a:t>
                      </a: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baseline="0" dirty="0" smtClean="0"/>
                        <a:t> 회원가입 페이지로 이동 </a:t>
                      </a: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7773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3485" y="1240077"/>
            <a:ext cx="3883068" cy="4070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로그인 화면 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스토리보드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화면 설계</a:t>
            </a:r>
            <a:endParaRPr lang="ko-KR" altLang="en-US" sz="5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33589" y="1277655"/>
            <a:ext cx="3795386" cy="40208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수고하셨습니다</a:t>
            </a:r>
            <a:r>
              <a:rPr lang="en-US" altLang="ko-KR" sz="3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3721" y="488515"/>
            <a:ext cx="56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0411" y="488515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스토리 보드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27759" y="124007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45249" y="1415441"/>
            <a:ext cx="16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27759" y="124007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15633" y="226721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2141" y="312106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2141" y="378077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7791" y="415930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192037" y="237994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09777" y="237994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6504" y="470978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299557" y="166799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0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236237" y="1403878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000213" y="923704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33575"/>
              </p:ext>
            </p:extLst>
          </p:nvPr>
        </p:nvGraphicFramePr>
        <p:xfrm>
          <a:off x="10000213" y="1188725"/>
          <a:ext cx="2017434" cy="1826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743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YJ</a:t>
                      </a:r>
                      <a:r>
                        <a:rPr lang="en-US" altLang="ko-KR" sz="1500" baseline="0" dirty="0" smtClean="0"/>
                        <a:t> style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tag=header&gt;</a:t>
                      </a:r>
                      <a:r>
                        <a:rPr lang="en-US" altLang="ko-KR" sz="1500" baseline="0" dirty="0" err="1" smtClean="0"/>
                        <a:t>img</a:t>
                      </a:r>
                      <a:endParaRPr lang="ko-KR" altLang="en-US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style</a:t>
                      </a:r>
                    </a:p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위치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가운데 정렬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폰트 사이즈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 18px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70029" y="1794141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075026" y="923701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21994"/>
              </p:ext>
            </p:extLst>
          </p:nvPr>
        </p:nvGraphicFramePr>
        <p:xfrm>
          <a:off x="10044333" y="1213660"/>
          <a:ext cx="1879874" cy="1552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87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Main box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Tag</a:t>
                      </a:r>
                      <a:r>
                        <a:rPr lang="en-US" altLang="ko-KR" sz="1500" baseline="0" dirty="0" smtClean="0"/>
                        <a:t> = header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위치 </a:t>
                      </a:r>
                      <a:r>
                        <a:rPr lang="en-US" altLang="ko-KR" sz="1500" dirty="0" smtClean="0"/>
                        <a:t>= </a:t>
                      </a:r>
                      <a:r>
                        <a:rPr lang="ko-KR" altLang="en-US" sz="1500" dirty="0" smtClean="0"/>
                        <a:t>가운데 정렬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743993" y="1986398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060935" y="797608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37124"/>
              </p:ext>
            </p:extLst>
          </p:nvPr>
        </p:nvGraphicFramePr>
        <p:xfrm>
          <a:off x="10060935" y="1070940"/>
          <a:ext cx="1879874" cy="51194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87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Naver</a:t>
                      </a:r>
                      <a:r>
                        <a:rPr lang="en-US" altLang="ko-KR" sz="15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500" baseline="0" dirty="0" err="1" smtClean="0"/>
                        <a:t>Yj</a:t>
                      </a:r>
                      <a:r>
                        <a:rPr lang="en-US" altLang="ko-KR" sz="1500" baseline="0" dirty="0" smtClean="0"/>
                        <a:t> style choice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Tag</a:t>
                      </a:r>
                      <a:r>
                        <a:rPr lang="en-US" altLang="ko-KR" sz="1500" baseline="0" dirty="0" smtClean="0"/>
                        <a:t> = span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위치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크기 </a:t>
                      </a:r>
                      <a:r>
                        <a:rPr lang="en-US" altLang="ko-KR" sz="1500" dirty="0" smtClean="0"/>
                        <a:t>= </a:t>
                      </a:r>
                      <a:r>
                        <a:rPr lang="ko-KR" altLang="en-US" sz="1500" dirty="0" err="1" smtClean="0"/>
                        <a:t>왼쪽그림</a:t>
                      </a:r>
                      <a:r>
                        <a:rPr lang="ko-KR" altLang="en-US" sz="1500" baseline="0" dirty="0" smtClean="0"/>
                        <a:t> 참고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</a:t>
                      </a:r>
                      <a:r>
                        <a:rPr lang="en-US" altLang="ko-KR" sz="1500" dirty="0" smtClean="0"/>
                        <a:t>=</a:t>
                      </a:r>
                      <a:r>
                        <a:rPr lang="en-US" altLang="ko-KR" sz="1500" baseline="0" dirty="0" smtClean="0"/>
                        <a:t>  </a:t>
                      </a:r>
                      <a:r>
                        <a:rPr lang="ko-KR" altLang="en-US" sz="1500" dirty="0" smtClean="0"/>
                        <a:t>마우스가 </a:t>
                      </a:r>
                      <a:r>
                        <a:rPr lang="en-US" altLang="ko-KR" sz="1500" dirty="0" err="1" smtClean="0"/>
                        <a:t>naver</a:t>
                      </a:r>
                      <a:r>
                        <a:rPr lang="ko-KR" altLang="en-US" sz="1500" dirty="0" smtClean="0"/>
                        <a:t>위치 </a:t>
                      </a:r>
                      <a:r>
                        <a:rPr lang="ko-KR" altLang="en-US" sz="1500" dirty="0" err="1" smtClean="0"/>
                        <a:t>할때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보더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그라데이션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흰색</a:t>
                      </a:r>
                      <a:r>
                        <a:rPr lang="en-US" altLang="ko-KR" sz="1500" baseline="0" dirty="0" smtClean="0"/>
                        <a:t> -&gt; </a:t>
                      </a:r>
                      <a:r>
                        <a:rPr lang="ko-KR" altLang="en-US" sz="1500" baseline="0" dirty="0" smtClean="0"/>
                        <a:t>녹색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Yj</a:t>
                      </a:r>
                      <a:r>
                        <a:rPr lang="en-US" altLang="ko-KR" sz="1500" dirty="0" smtClean="0"/>
                        <a:t> style</a:t>
                      </a:r>
                      <a:r>
                        <a:rPr lang="ko-KR" altLang="en-US" sz="1500" dirty="0" smtClean="0"/>
                        <a:t>위치 </a:t>
                      </a:r>
                      <a:r>
                        <a:rPr lang="ko-KR" altLang="en-US" sz="1500" dirty="0" err="1" smtClean="0"/>
                        <a:t>할때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보더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그라데이션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흰색</a:t>
                      </a:r>
                      <a:r>
                        <a:rPr lang="en-US" altLang="ko-KR" sz="1500" baseline="0" dirty="0" smtClean="0"/>
                        <a:t> -&gt; </a:t>
                      </a:r>
                      <a:r>
                        <a:rPr lang="ko-KR" altLang="en-US" sz="1500" baseline="0" dirty="0" smtClean="0"/>
                        <a:t>보라색</a:t>
                      </a:r>
                      <a:endParaRPr lang="en-US" altLang="ko-KR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Naver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누르면 </a:t>
                      </a:r>
                      <a:r>
                        <a:rPr lang="en-US" altLang="ko-KR" sz="1500" baseline="0" dirty="0" err="1" smtClean="0"/>
                        <a:t>naver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Id </a:t>
                      </a:r>
                      <a:r>
                        <a:rPr lang="ko-KR" altLang="en-US" sz="1500" baseline="0" dirty="0" smtClean="0"/>
                        <a:t>로 로그인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YJ style </a:t>
                      </a:r>
                      <a:r>
                        <a:rPr lang="ko-KR" altLang="en-US" sz="1500" baseline="0" dirty="0" smtClean="0"/>
                        <a:t>누르면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Yj</a:t>
                      </a:r>
                      <a:r>
                        <a:rPr lang="en-US" altLang="ko-KR" sz="1500" dirty="0" smtClean="0"/>
                        <a:t> style</a:t>
                      </a:r>
                      <a:r>
                        <a:rPr lang="ko-KR" altLang="en-US" sz="1500" dirty="0" smtClean="0"/>
                        <a:t>로 로그인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7773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26216" y="278402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060935" y="797608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060935" y="1070940"/>
          <a:ext cx="1879874" cy="32437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87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</a:t>
                      </a:r>
                      <a:r>
                        <a:rPr lang="en-US" altLang="ko-KR" sz="1500" baseline="0" dirty="0" smtClean="0"/>
                        <a:t> input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Tag</a:t>
                      </a:r>
                      <a:r>
                        <a:rPr lang="en-US" altLang="ko-KR" sz="1500" baseline="0" dirty="0" smtClean="0"/>
                        <a:t> = input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위치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크기 </a:t>
                      </a:r>
                      <a:r>
                        <a:rPr lang="en-US" altLang="ko-KR" sz="1500" dirty="0" smtClean="0"/>
                        <a:t>= </a:t>
                      </a:r>
                      <a:r>
                        <a:rPr lang="ko-KR" altLang="en-US" sz="1500" dirty="0" err="1" smtClean="0"/>
                        <a:t>왼쪽그림</a:t>
                      </a:r>
                      <a:r>
                        <a:rPr lang="ko-KR" altLang="en-US" sz="1500" baseline="0" dirty="0" smtClean="0"/>
                        <a:t> 참고</a:t>
                      </a:r>
                      <a:endParaRPr lang="en-US" altLang="ko-KR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Input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창에 왼쪽과 같이 </a:t>
                      </a:r>
                      <a:r>
                        <a:rPr lang="en-US" altLang="ko-KR" sz="1500" baseline="0" dirty="0" smtClean="0"/>
                        <a:t>ID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 err="1" smtClean="0"/>
                        <a:t>출력되어야함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value </a:t>
                      </a:r>
                      <a:r>
                        <a:rPr lang="ko-KR" altLang="en-US" sz="1500" baseline="0" dirty="0" smtClean="0"/>
                        <a:t>값 없이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7773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26216" y="3449875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060935" y="797608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54849"/>
              </p:ext>
            </p:extLst>
          </p:nvPr>
        </p:nvGraphicFramePr>
        <p:xfrm>
          <a:off x="10060935" y="1070940"/>
          <a:ext cx="1879874" cy="43867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87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/>
                        <a:t>PASS WORD input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Tag</a:t>
                      </a:r>
                      <a:r>
                        <a:rPr lang="en-US" altLang="ko-KR" sz="1500" baseline="0" dirty="0" smtClean="0"/>
                        <a:t> = input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위치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크기 </a:t>
                      </a:r>
                      <a:r>
                        <a:rPr lang="en-US" altLang="ko-KR" sz="1500" dirty="0" smtClean="0"/>
                        <a:t>= </a:t>
                      </a:r>
                      <a:r>
                        <a:rPr lang="ko-KR" altLang="en-US" sz="1500" dirty="0" err="1" smtClean="0"/>
                        <a:t>왼쪽그림</a:t>
                      </a:r>
                      <a:r>
                        <a:rPr lang="ko-KR" altLang="en-US" sz="1500" baseline="0" dirty="0" smtClean="0"/>
                        <a:t> 참고</a:t>
                      </a:r>
                      <a:endParaRPr lang="en-US" altLang="ko-KR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  <a:tr h="1003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1.Input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창에 왼쪽과 같이 </a:t>
                      </a:r>
                      <a:r>
                        <a:rPr lang="en-US" altLang="ko-KR" sz="1500" baseline="0" dirty="0" smtClean="0"/>
                        <a:t>PASS WORD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 err="1" smtClean="0"/>
                        <a:t>출력되어야함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2.</a:t>
                      </a:r>
                      <a:r>
                        <a:rPr lang="ko-KR" altLang="en-US" sz="1500" baseline="0" dirty="0" err="1" smtClean="0"/>
                        <a:t>입력시</a:t>
                      </a:r>
                      <a:r>
                        <a:rPr lang="ko-KR" altLang="en-US" sz="1500" baseline="0" dirty="0" smtClean="0"/>
                        <a:t> 비밀번호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 안보이게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3.Id</a:t>
                      </a:r>
                      <a:r>
                        <a:rPr lang="ko-KR" altLang="en-US" sz="1500" baseline="0" dirty="0" smtClean="0"/>
                        <a:t>가 입력 안되면 </a:t>
                      </a:r>
                      <a:r>
                        <a:rPr lang="en-US" altLang="ko-KR" sz="1500" baseline="0" dirty="0" smtClean="0"/>
                        <a:t>pass word</a:t>
                      </a:r>
                      <a:r>
                        <a:rPr lang="ko-KR" altLang="en-US" sz="1500" baseline="0" dirty="0" smtClean="0"/>
                        <a:t>입력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안됨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7773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596" y="965757"/>
            <a:ext cx="9845458" cy="487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470" y="1992893"/>
            <a:ext cx="3419605" cy="2329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7628" y="3884984"/>
            <a:ext cx="9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91187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9614" y="2105625"/>
            <a:ext cx="1017740" cy="365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Yj</a:t>
            </a:r>
            <a:r>
              <a:rPr lang="en-US" altLang="ko-KR" sz="1200" dirty="0" smtClean="0">
                <a:solidFill>
                  <a:schemeClr val="tx1"/>
                </a:solidFill>
              </a:rPr>
              <a:t> style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6341" y="4435465"/>
            <a:ext cx="202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Yj</a:t>
            </a:r>
            <a:r>
              <a:rPr lang="en-US" altLang="ko-KR" sz="1200" dirty="0" smtClean="0"/>
              <a:t> style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19394" y="1393678"/>
            <a:ext cx="382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YJ style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184970" y="3831278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060935" y="797608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60448"/>
              </p:ext>
            </p:extLst>
          </p:nvPr>
        </p:nvGraphicFramePr>
        <p:xfrm>
          <a:off x="10060935" y="1070940"/>
          <a:ext cx="1879874" cy="46153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874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login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50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Tag</a:t>
                      </a:r>
                      <a:r>
                        <a:rPr lang="en-US" altLang="ko-KR" sz="1500" baseline="0" dirty="0" smtClean="0"/>
                        <a:t> = button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88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Style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위치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ko-KR" altLang="en-US" sz="1500" dirty="0" smtClean="0"/>
                        <a:t>크기 </a:t>
                      </a:r>
                      <a:r>
                        <a:rPr lang="en-US" altLang="ko-KR" sz="1500" dirty="0" smtClean="0"/>
                        <a:t>= </a:t>
                      </a:r>
                      <a:r>
                        <a:rPr lang="ko-KR" altLang="en-US" sz="1500" dirty="0" err="1" smtClean="0"/>
                        <a:t>왼쪽그림</a:t>
                      </a:r>
                      <a:r>
                        <a:rPr lang="ko-KR" altLang="en-US" sz="1500" baseline="0" dirty="0" smtClean="0"/>
                        <a:t> 참고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테두리 없음</a:t>
                      </a:r>
                      <a:r>
                        <a:rPr lang="en-US" altLang="ko-KR" sz="1500" baseline="0" dirty="0" smtClean="0"/>
                        <a:t>,</a:t>
                      </a:r>
                      <a:r>
                        <a:rPr lang="ko-KR" altLang="en-US" sz="1500" baseline="0" dirty="0" smtClean="0"/>
                        <a:t>밑줄 없음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마우스 이동시 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글씨 </a:t>
                      </a:r>
                      <a:r>
                        <a:rPr lang="ko-KR" altLang="en-US" sz="1500" baseline="0" dirty="0" err="1" smtClean="0"/>
                        <a:t>파랑색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en-US" altLang="ko-KR" sz="15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  <a:tr h="1003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1.</a:t>
                      </a: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로그인 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성공시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–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mainpag</a:t>
                      </a:r>
                      <a:r>
                        <a:rPr lang="ko-KR" altLang="en-US" sz="1500" baseline="0" dirty="0" smtClean="0"/>
                        <a:t>이동</a:t>
                      </a:r>
                      <a:endParaRPr lang="en-US" altLang="ko-KR" sz="15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err="1" smtClean="0"/>
                        <a:t>실패시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– alert(</a:t>
                      </a:r>
                      <a:r>
                        <a:rPr lang="ko-KR" altLang="en-US" sz="1500" baseline="0" dirty="0" err="1" smtClean="0"/>
                        <a:t>다시시도해주세요</a:t>
                      </a:r>
                      <a:r>
                        <a:rPr lang="en-US" altLang="ko-KR" sz="1500" baseline="0" dirty="0" smtClean="0"/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7773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961978" y="2846749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61978" y="3506452"/>
            <a:ext cx="1966587" cy="288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PASS WORD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334</Words>
  <Application>Microsoft Office PowerPoint</Application>
  <PresentationFormat>와이드스크린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 SD Gothic Neo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2023-03-29T03:11:35Z</dcterms:created>
  <dcterms:modified xsi:type="dcterms:W3CDTF">2023-03-29T07:08:50Z</dcterms:modified>
</cp:coreProperties>
</file>