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72" r:id="rId4"/>
    <p:sldId id="273" r:id="rId5"/>
    <p:sldId id="274" r:id="rId6"/>
    <p:sldId id="276" r:id="rId7"/>
    <p:sldId id="277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086C-7090-4BC3-97EB-8EB64FC8DAC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096-B783-4C07-96FF-A1B45780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0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086C-7090-4BC3-97EB-8EB64FC8DAC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096-B783-4C07-96FF-A1B45780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7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086C-7090-4BC3-97EB-8EB64FC8DAC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096-B783-4C07-96FF-A1B45780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64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086C-7090-4BC3-97EB-8EB64FC8DAC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096-B783-4C07-96FF-A1B45780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8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086C-7090-4BC3-97EB-8EB64FC8DAC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096-B783-4C07-96FF-A1B45780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4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086C-7090-4BC3-97EB-8EB64FC8DAC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096-B783-4C07-96FF-A1B45780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1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086C-7090-4BC3-97EB-8EB64FC8DAC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096-B783-4C07-96FF-A1B45780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6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086C-7090-4BC3-97EB-8EB64FC8DAC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096-B783-4C07-96FF-A1B45780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8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086C-7090-4BC3-97EB-8EB64FC8DAC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096-B783-4C07-96FF-A1B45780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9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086C-7090-4BC3-97EB-8EB64FC8DAC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096-B783-4C07-96FF-A1B45780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2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086C-7090-4BC3-97EB-8EB64FC8DAC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D096-B783-4C07-96FF-A1B45780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3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086C-7090-4BC3-97EB-8EB64FC8DAC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D096-B783-4C07-96FF-A1B45780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0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83485" y="1240077"/>
            <a:ext cx="3883068" cy="40709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/>
              <a:t>로그인 화면 </a:t>
            </a:r>
            <a:endParaRPr lang="en-US" altLang="ko-KR" sz="5000" dirty="0" smtClean="0"/>
          </a:p>
          <a:p>
            <a:pPr algn="ctr"/>
            <a:endParaRPr lang="en-US" altLang="ko-KR" sz="5000" dirty="0" smtClean="0"/>
          </a:p>
          <a:p>
            <a:pPr algn="ctr"/>
            <a:r>
              <a:rPr lang="ko-KR" altLang="en-US" sz="5000" dirty="0" smtClean="0"/>
              <a:t>스토리보드</a:t>
            </a:r>
            <a:endParaRPr lang="en-US" altLang="ko-KR" sz="5000" dirty="0" smtClean="0"/>
          </a:p>
          <a:p>
            <a:pPr algn="ctr"/>
            <a:endParaRPr lang="en-US" altLang="ko-KR" sz="5000" dirty="0" smtClean="0"/>
          </a:p>
          <a:p>
            <a:pPr algn="ctr"/>
            <a:r>
              <a:rPr lang="ko-KR" altLang="en-US" sz="5000" dirty="0" smtClean="0"/>
              <a:t>화면 설계</a:t>
            </a:r>
            <a:endParaRPr lang="ko-KR" altLang="en-US" sz="5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133589" y="1277655"/>
            <a:ext cx="3795386" cy="40208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Login</a:t>
            </a:r>
          </a:p>
          <a:p>
            <a:pPr algn="ctr"/>
            <a:r>
              <a:rPr lang="ko-KR" altLang="en-US" sz="3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en-US" altLang="ko-KR" sz="3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3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Password</a:t>
            </a:r>
          </a:p>
          <a:p>
            <a:pPr algn="ctr"/>
            <a:endParaRPr lang="en-US" altLang="ko-KR" sz="3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3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change</a:t>
            </a:r>
            <a:endParaRPr lang="en-US" altLang="ko-KR" sz="3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00" y="473825"/>
            <a:ext cx="10661488" cy="59436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025051" y="906087"/>
            <a:ext cx="335762" cy="35082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463936" y="541318"/>
            <a:ext cx="241069" cy="27333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447391"/>
              </p:ext>
            </p:extLst>
          </p:nvPr>
        </p:nvGraphicFramePr>
        <p:xfrm>
          <a:off x="4463936" y="806337"/>
          <a:ext cx="3408218" cy="24356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08218">
                  <a:extLst>
                    <a:ext uri="{9D8B030D-6E8A-4147-A177-3AD203B41FA5}">
                      <a16:colId xmlns:a16="http://schemas.microsoft.com/office/drawing/2014/main" val="1696485278"/>
                    </a:ext>
                  </a:extLst>
                </a:gridCol>
              </a:tblGrid>
              <a:tr h="669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로그인창</a:t>
                      </a:r>
                      <a:r>
                        <a:rPr lang="ko-KR" altLang="en-US" sz="1500" dirty="0" smtClean="0"/>
                        <a:t> 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28769"/>
                  </a:ext>
                </a:extLst>
              </a:tr>
              <a:tr h="669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Login password </a:t>
                      </a:r>
                      <a:r>
                        <a:rPr lang="ko-KR" altLang="en-US" sz="1500" baseline="0" dirty="0" smtClean="0"/>
                        <a:t>를 다른 페이지에서 도 사용할 수 있도록 저장 해둔다 </a:t>
                      </a:r>
                      <a:endParaRPr lang="ko-KR" altLang="en-US" sz="15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54231"/>
                  </a:ext>
                </a:extLst>
              </a:tr>
              <a:tr h="1097452">
                <a:tc>
                  <a:txBody>
                    <a:bodyPr/>
                    <a:lstStyle/>
                    <a:p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0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3721" y="488515"/>
            <a:ext cx="564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9" y="79265"/>
            <a:ext cx="11898645" cy="6703919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761516" y="857847"/>
            <a:ext cx="335762" cy="35082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011682" y="2586895"/>
            <a:ext cx="241069" cy="27333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81414"/>
              </p:ext>
            </p:extLst>
          </p:nvPr>
        </p:nvGraphicFramePr>
        <p:xfrm>
          <a:off x="2011682" y="2851914"/>
          <a:ext cx="3408218" cy="24356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08218">
                  <a:extLst>
                    <a:ext uri="{9D8B030D-6E8A-4147-A177-3AD203B41FA5}">
                      <a16:colId xmlns:a16="http://schemas.microsoft.com/office/drawing/2014/main" val="1696485278"/>
                    </a:ext>
                  </a:extLst>
                </a:gridCol>
              </a:tblGrid>
              <a:tr h="669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비밀번호 변경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en-US" altLang="ko-KR" sz="1500" baseline="0" dirty="0" smtClean="0"/>
                        <a:t>page move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28769"/>
                  </a:ext>
                </a:extLst>
              </a:tr>
              <a:tr h="669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비밀번호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변경을 누르면 비밀번호 변경으로 이동한다 </a:t>
                      </a:r>
                      <a:r>
                        <a:rPr lang="en-US" altLang="ko-KR" sz="1500" baseline="0" dirty="0" smtClean="0"/>
                        <a:t>.</a:t>
                      </a:r>
                      <a:endParaRPr lang="ko-KR" altLang="en-US" sz="15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54231"/>
                  </a:ext>
                </a:extLst>
              </a:tr>
              <a:tr h="1097452">
                <a:tc>
                  <a:txBody>
                    <a:bodyPr/>
                    <a:lstStyle/>
                    <a:p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0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3721" y="488515"/>
            <a:ext cx="564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17" y="309449"/>
            <a:ext cx="11049831" cy="6074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타원 6"/>
          <p:cNvSpPr/>
          <p:nvPr/>
        </p:nvSpPr>
        <p:spPr>
          <a:xfrm>
            <a:off x="570323" y="507027"/>
            <a:ext cx="335762" cy="35082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9914" y="1678236"/>
            <a:ext cx="241069" cy="27333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313475"/>
              </p:ext>
            </p:extLst>
          </p:nvPr>
        </p:nvGraphicFramePr>
        <p:xfrm>
          <a:off x="369914" y="2102541"/>
          <a:ext cx="3408218" cy="29855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08218">
                  <a:extLst>
                    <a:ext uri="{9D8B030D-6E8A-4147-A177-3AD203B41FA5}">
                      <a16:colId xmlns:a16="http://schemas.microsoft.com/office/drawing/2014/main" val="1696485278"/>
                    </a:ext>
                  </a:extLst>
                </a:gridCol>
              </a:tblGrid>
              <a:tr h="669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현제 비밀번호</a:t>
                      </a:r>
                      <a:endParaRPr lang="en-US" altLang="ko-KR" sz="15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28769"/>
                  </a:ext>
                </a:extLst>
              </a:tr>
              <a:tr h="669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기능 </a:t>
                      </a:r>
                      <a:endParaRPr lang="en-US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true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입력된 비밀 번호를 받아서 </a:t>
                      </a:r>
                      <a:endParaRPr lang="en-US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기존 비밀번호와 일치 하는지 확인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54231"/>
                  </a:ext>
                </a:extLst>
              </a:tr>
              <a:tr h="1097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False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앞에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번 기능이 맞지 않는다면 </a:t>
                      </a:r>
                      <a:r>
                        <a:rPr lang="en-US" altLang="ko-KR" sz="1600" dirty="0" smtClean="0"/>
                        <a:t>‘</a:t>
                      </a:r>
                      <a:r>
                        <a:rPr lang="ko-KR" altLang="en-US" sz="1600" dirty="0" smtClean="0"/>
                        <a:t>기존 비밀번호와 다릅니다</a:t>
                      </a:r>
                      <a:r>
                        <a:rPr lang="en-US" altLang="ko-KR" sz="1600" dirty="0" smtClean="0"/>
                        <a:t>’</a:t>
                      </a:r>
                      <a:r>
                        <a:rPr lang="ko-KR" altLang="en-US" sz="1600" baseline="0" dirty="0" smtClean="0"/>
                        <a:t> 라는 경고 창을 띄움 </a:t>
                      </a:r>
                      <a:r>
                        <a:rPr lang="en-US" altLang="ko-KR" sz="1600" dirty="0" smtClean="0"/>
                        <a:t>’</a:t>
                      </a:r>
                    </a:p>
                    <a:p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07558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675920" y="540027"/>
            <a:ext cx="335762" cy="35082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781517" y="426420"/>
            <a:ext cx="335762" cy="35082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276895" y="1678236"/>
            <a:ext cx="241069" cy="27333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45530"/>
              </p:ext>
            </p:extLst>
          </p:nvPr>
        </p:nvGraphicFramePr>
        <p:xfrm>
          <a:off x="4276895" y="2102541"/>
          <a:ext cx="3408218" cy="3000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08218">
                  <a:extLst>
                    <a:ext uri="{9D8B030D-6E8A-4147-A177-3AD203B41FA5}">
                      <a16:colId xmlns:a16="http://schemas.microsoft.com/office/drawing/2014/main" val="1696485278"/>
                    </a:ext>
                  </a:extLst>
                </a:gridCol>
              </a:tblGrid>
              <a:tr h="669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새 비밀번호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28769"/>
                  </a:ext>
                </a:extLst>
              </a:tr>
              <a:tr h="669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기능 </a:t>
                      </a:r>
                      <a:endParaRPr lang="en-US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True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앞</a:t>
                      </a:r>
                      <a:r>
                        <a:rPr lang="ko-KR" altLang="en-US" sz="1500" baseline="0" dirty="0" smtClean="0"/>
                        <a:t>에 </a:t>
                      </a:r>
                      <a:r>
                        <a:rPr lang="en-US" altLang="ko-KR" sz="1500" baseline="0" dirty="0" smtClean="0"/>
                        <a:t>1</a:t>
                      </a:r>
                      <a:r>
                        <a:rPr lang="ko-KR" altLang="en-US" sz="1500" baseline="0" dirty="0" smtClean="0"/>
                        <a:t>번 기능이 맞으면 </a:t>
                      </a:r>
                      <a:endParaRPr lang="en-US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기존비밀번호를  새 비밀번호로 </a:t>
                      </a:r>
                      <a:r>
                        <a:rPr lang="ko-KR" altLang="en-US" sz="1500" dirty="0" err="1" smtClean="0"/>
                        <a:t>바뀔수</a:t>
                      </a:r>
                      <a:r>
                        <a:rPr lang="ko-KR" altLang="en-US" sz="1500" dirty="0" smtClean="0"/>
                        <a:t> 있고</a:t>
                      </a:r>
                      <a:endParaRPr lang="en-US" altLang="ko-KR" sz="15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54231"/>
                  </a:ext>
                </a:extLst>
              </a:tr>
              <a:tr h="1097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False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자리 이하는 새 비밀번호로 입력이 안됨 </a:t>
                      </a:r>
                      <a:endParaRPr lang="en-US" altLang="ko-KR" sz="1600" dirty="0" smtClean="0"/>
                    </a:p>
                    <a:p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07558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>
          <a:xfrm>
            <a:off x="7926182" y="1620047"/>
            <a:ext cx="241069" cy="27333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52275"/>
              </p:ext>
            </p:extLst>
          </p:nvPr>
        </p:nvGraphicFramePr>
        <p:xfrm>
          <a:off x="7926182" y="2044352"/>
          <a:ext cx="3408218" cy="24356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08218">
                  <a:extLst>
                    <a:ext uri="{9D8B030D-6E8A-4147-A177-3AD203B41FA5}">
                      <a16:colId xmlns:a16="http://schemas.microsoft.com/office/drawing/2014/main" val="1696485278"/>
                    </a:ext>
                  </a:extLst>
                </a:gridCol>
              </a:tblGrid>
              <a:tr h="669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button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28769"/>
                  </a:ext>
                </a:extLst>
              </a:tr>
              <a:tr h="669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Botton</a:t>
                      </a:r>
                      <a:r>
                        <a:rPr lang="ko-KR" altLang="en-US" sz="1500" baseline="0" dirty="0" smtClean="0"/>
                        <a:t>을 </a:t>
                      </a:r>
                      <a:r>
                        <a:rPr lang="en-US" altLang="ko-KR" sz="1500" baseline="0" dirty="0" smtClean="0"/>
                        <a:t>Click</a:t>
                      </a:r>
                      <a:r>
                        <a:rPr lang="ko-KR" altLang="en-US" sz="1500" baseline="0" dirty="0" smtClean="0"/>
                        <a:t>시     </a:t>
                      </a:r>
                      <a:r>
                        <a:rPr lang="en-US" altLang="ko-KR" sz="1500" baseline="0" dirty="0" smtClean="0"/>
                        <a:t>,     </a:t>
                      </a:r>
                      <a:r>
                        <a:rPr lang="ko-KR" altLang="en-US" sz="1500" baseline="0" dirty="0" smtClean="0"/>
                        <a:t>번이 실행됨 </a:t>
                      </a:r>
                      <a:endParaRPr lang="en-US" altLang="ko-KR" sz="1500" baseline="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54231"/>
                  </a:ext>
                </a:extLst>
              </a:tr>
              <a:tr h="1097452">
                <a:tc>
                  <a:txBody>
                    <a:bodyPr/>
                    <a:lstStyle/>
                    <a:p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07558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>
          <a:xfrm>
            <a:off x="9509756" y="2742265"/>
            <a:ext cx="241069" cy="27333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871359" y="2742265"/>
            <a:ext cx="241069" cy="27333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1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133589" y="1277655"/>
            <a:ext cx="3795386" cy="40208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Phone</a:t>
            </a:r>
          </a:p>
          <a:p>
            <a:pPr algn="ctr"/>
            <a:endParaRPr lang="en-US" altLang="ko-KR" sz="3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3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number</a:t>
            </a:r>
          </a:p>
          <a:p>
            <a:pPr algn="ctr"/>
            <a:endParaRPr lang="en-US" altLang="ko-KR" sz="3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38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change</a:t>
            </a:r>
            <a:endParaRPr lang="en-US" altLang="ko-KR" sz="38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88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" y="135466"/>
            <a:ext cx="12872568" cy="64262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93721" y="488515"/>
            <a:ext cx="564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811393" y="1256858"/>
            <a:ext cx="335762" cy="35082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011682" y="2586895"/>
            <a:ext cx="241069" cy="27333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55476"/>
              </p:ext>
            </p:extLst>
          </p:nvPr>
        </p:nvGraphicFramePr>
        <p:xfrm>
          <a:off x="2011682" y="2851914"/>
          <a:ext cx="3408218" cy="24356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08218">
                  <a:extLst>
                    <a:ext uri="{9D8B030D-6E8A-4147-A177-3AD203B41FA5}">
                      <a16:colId xmlns:a16="http://schemas.microsoft.com/office/drawing/2014/main" val="1696485278"/>
                    </a:ext>
                  </a:extLst>
                </a:gridCol>
              </a:tblGrid>
              <a:tr h="669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회원 정보 변경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28769"/>
                  </a:ext>
                </a:extLst>
              </a:tr>
              <a:tr h="669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누르면 회원 정보 변경 </a:t>
                      </a:r>
                      <a:r>
                        <a:rPr lang="en-US" altLang="ko-KR" sz="1500" dirty="0" smtClean="0"/>
                        <a:t>page</a:t>
                      </a:r>
                      <a:r>
                        <a:rPr lang="ko-KR" altLang="en-US" sz="1500" dirty="0" smtClean="0"/>
                        <a:t>로 넘어간다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54231"/>
                  </a:ext>
                </a:extLst>
              </a:tr>
              <a:tr h="1097452">
                <a:tc>
                  <a:txBody>
                    <a:bodyPr/>
                    <a:lstStyle/>
                    <a:p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0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9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18" y="122052"/>
            <a:ext cx="11413789" cy="572179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91992" y="367397"/>
            <a:ext cx="335762" cy="35082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06418" y="1182045"/>
            <a:ext cx="241069" cy="27333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69789"/>
              </p:ext>
            </p:extLst>
          </p:nvPr>
        </p:nvGraphicFramePr>
        <p:xfrm>
          <a:off x="306418" y="1447064"/>
          <a:ext cx="3408218" cy="24356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08218">
                  <a:extLst>
                    <a:ext uri="{9D8B030D-6E8A-4147-A177-3AD203B41FA5}">
                      <a16:colId xmlns:a16="http://schemas.microsoft.com/office/drawing/2014/main" val="1696485278"/>
                    </a:ext>
                  </a:extLst>
                </a:gridCol>
              </a:tblGrid>
              <a:tr h="669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변경될 핸드폰 번호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28769"/>
                  </a:ext>
                </a:extLst>
              </a:tr>
              <a:tr h="669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변경될 핸드폰 번호를 입력 받는다 </a:t>
                      </a:r>
                      <a:endParaRPr lang="ko-KR" altLang="en-US" sz="15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54231"/>
                  </a:ext>
                </a:extLst>
              </a:tr>
              <a:tr h="1097452">
                <a:tc>
                  <a:txBody>
                    <a:bodyPr/>
                    <a:lstStyle/>
                    <a:p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07558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500593" y="367397"/>
            <a:ext cx="335762" cy="35082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789849" y="1182045"/>
            <a:ext cx="241069" cy="27333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37395"/>
              </p:ext>
            </p:extLst>
          </p:nvPr>
        </p:nvGraphicFramePr>
        <p:xfrm>
          <a:off x="3789849" y="1447064"/>
          <a:ext cx="3408218" cy="24356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08218">
                  <a:extLst>
                    <a:ext uri="{9D8B030D-6E8A-4147-A177-3AD203B41FA5}">
                      <a16:colId xmlns:a16="http://schemas.microsoft.com/office/drawing/2014/main" val="1696485278"/>
                    </a:ext>
                  </a:extLst>
                </a:gridCol>
              </a:tblGrid>
              <a:tr h="669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변경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28769"/>
                  </a:ext>
                </a:extLst>
              </a:tr>
              <a:tr h="669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변경을 누르면 </a:t>
                      </a:r>
                      <a:endParaRPr lang="ko-KR" altLang="en-US" sz="15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54231"/>
                  </a:ext>
                </a:extLst>
              </a:tr>
              <a:tr h="1097452">
                <a:tc>
                  <a:txBody>
                    <a:bodyPr/>
                    <a:lstStyle/>
                    <a:p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07558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349" y="3673474"/>
            <a:ext cx="8381635" cy="2619261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5744095" y="2664878"/>
            <a:ext cx="1737360" cy="1217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8981929" y="3617673"/>
            <a:ext cx="241069" cy="273332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28923"/>
              </p:ext>
            </p:extLst>
          </p:nvPr>
        </p:nvGraphicFramePr>
        <p:xfrm>
          <a:off x="8981929" y="3882692"/>
          <a:ext cx="2885986" cy="24523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85986">
                  <a:extLst>
                    <a:ext uri="{9D8B030D-6E8A-4147-A177-3AD203B41FA5}">
                      <a16:colId xmlns:a16="http://schemas.microsoft.com/office/drawing/2014/main" val="1696485278"/>
                    </a:ext>
                  </a:extLst>
                </a:gridCol>
              </a:tblGrid>
              <a:tr h="6690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확인 취소 버튼 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28769"/>
                  </a:ext>
                </a:extLst>
              </a:tr>
              <a:tr h="669088">
                <a:tc>
                  <a:txBody>
                    <a:bodyPr/>
                    <a:lstStyle/>
                    <a:p>
                      <a:r>
                        <a:rPr lang="ko-KR" altLang="en-US" sz="1300" dirty="0" smtClean="0"/>
                        <a:t>넘어가서 확인을 누르면 변경 되고 </a:t>
                      </a:r>
                      <a:endParaRPr lang="en-US" altLang="ko-KR" sz="1300" dirty="0" smtClean="0"/>
                    </a:p>
                    <a:p>
                      <a:endParaRPr lang="en-US" altLang="ko-KR" sz="1300" dirty="0" smtClean="0"/>
                    </a:p>
                    <a:p>
                      <a:r>
                        <a:rPr lang="ko-KR" altLang="en-US" sz="1300" dirty="0" smtClean="0"/>
                        <a:t>취소를 누르면 변경 되지 않는다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54231"/>
                  </a:ext>
                </a:extLst>
              </a:tr>
              <a:tr h="1097452">
                <a:tc>
                  <a:txBody>
                    <a:bodyPr/>
                    <a:lstStyle/>
                    <a:p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07558"/>
                  </a:ext>
                </a:extLst>
              </a:tr>
            </a:tbl>
          </a:graphicData>
        </a:graphic>
      </p:graphicFrame>
      <p:sp>
        <p:nvSpPr>
          <p:cNvPr id="17" name="타원 16"/>
          <p:cNvSpPr/>
          <p:nvPr/>
        </p:nvSpPr>
        <p:spPr>
          <a:xfrm>
            <a:off x="6087166" y="3498064"/>
            <a:ext cx="335762" cy="35082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64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83485" y="1240077"/>
            <a:ext cx="3883068" cy="40709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dirty="0" smtClean="0"/>
              <a:t>로그인 화면 </a:t>
            </a:r>
            <a:endParaRPr lang="en-US" altLang="ko-KR" sz="5000" dirty="0" smtClean="0"/>
          </a:p>
          <a:p>
            <a:pPr algn="ctr"/>
            <a:endParaRPr lang="en-US" altLang="ko-KR" sz="5000" dirty="0" smtClean="0"/>
          </a:p>
          <a:p>
            <a:pPr algn="ctr"/>
            <a:r>
              <a:rPr lang="ko-KR" altLang="en-US" sz="5000" dirty="0" smtClean="0"/>
              <a:t>스토리보드</a:t>
            </a:r>
            <a:endParaRPr lang="en-US" altLang="ko-KR" sz="5000" dirty="0" smtClean="0"/>
          </a:p>
          <a:p>
            <a:pPr algn="ctr"/>
            <a:endParaRPr lang="en-US" altLang="ko-KR" sz="5000" dirty="0" smtClean="0"/>
          </a:p>
          <a:p>
            <a:pPr algn="ctr"/>
            <a:r>
              <a:rPr lang="ko-KR" altLang="en-US" sz="5000" dirty="0" smtClean="0"/>
              <a:t>화면 설계</a:t>
            </a:r>
            <a:endParaRPr lang="ko-KR" altLang="en-US" sz="5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133589" y="1277655"/>
            <a:ext cx="3795386" cy="402085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수고하셨습니다</a:t>
            </a:r>
            <a:r>
              <a:rPr lang="en-US" altLang="ko-KR" sz="36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158</Words>
  <Application>Microsoft Office PowerPoint</Application>
  <PresentationFormat>와이드스크린</PresentationFormat>
  <Paragraphs>73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Apple SD Gothic Neo</vt:lpstr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</cp:revision>
  <dcterms:created xsi:type="dcterms:W3CDTF">2023-03-29T03:11:35Z</dcterms:created>
  <dcterms:modified xsi:type="dcterms:W3CDTF">2023-04-05T08:28:57Z</dcterms:modified>
</cp:coreProperties>
</file>