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0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2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3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4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5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9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78B8-373F-475F-B507-54ECBDA16C8D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53260-C1D7-4DE4-BF32-847255DD1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0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287885"/>
            <a:ext cx="11277517" cy="6320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1750" y="103219"/>
            <a:ext cx="178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설계</a:t>
            </a:r>
            <a:r>
              <a:rPr lang="en-US" altLang="ko-KR" dirty="0"/>
              <a:t> </a:t>
            </a:r>
            <a:r>
              <a:rPr lang="ko-KR" altLang="en-US" dirty="0" smtClean="0"/>
              <a:t>초안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81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287885"/>
            <a:ext cx="11277517" cy="63207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7898" y="2576945"/>
            <a:ext cx="10432473" cy="3790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74131" y="3762605"/>
            <a:ext cx="30258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 출력 영역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  <a:endCxn id="6" idx="2"/>
          </p:cNvCxnSpPr>
          <p:nvPr/>
        </p:nvCxnSpPr>
        <p:spPr>
          <a:xfrm>
            <a:off x="6064135" y="2576945"/>
            <a:ext cx="2522913" cy="155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6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304510"/>
            <a:ext cx="11277517" cy="63207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087" y="1878676"/>
            <a:ext cx="10432473" cy="67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57506" y="437003"/>
            <a:ext cx="347471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 작성시 </a:t>
            </a:r>
            <a:r>
              <a:rPr lang="ko-KR" altLang="en-US" dirty="0" err="1" smtClean="0"/>
              <a:t>필요내용</a:t>
            </a:r>
            <a:r>
              <a:rPr lang="ko-KR" altLang="en-US" dirty="0" smtClean="0"/>
              <a:t> 영역  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테이블 소스 영역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  <a:endCxn id="6" idx="2"/>
          </p:cNvCxnSpPr>
          <p:nvPr/>
        </p:nvCxnSpPr>
        <p:spPr>
          <a:xfrm flipV="1">
            <a:off x="6122324" y="1083334"/>
            <a:ext cx="2672542" cy="79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1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304510"/>
            <a:ext cx="11277517" cy="63207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6087" y="1138843"/>
            <a:ext cx="2151695" cy="739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0357" y="220872"/>
            <a:ext cx="347471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어떤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만들지 </a:t>
            </a:r>
            <a:r>
              <a:rPr lang="ko-KR" altLang="en-US" dirty="0" err="1" smtClean="0"/>
              <a:t>선택할수있</a:t>
            </a:r>
            <a:endParaRPr lang="en-US" altLang="ko-KR" dirty="0"/>
          </a:p>
          <a:p>
            <a:r>
              <a:rPr lang="ko-KR" altLang="en-US" dirty="0" smtClean="0"/>
              <a:t>는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 선택 영역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  <a:endCxn id="6" idx="2"/>
          </p:cNvCxnSpPr>
          <p:nvPr/>
        </p:nvCxnSpPr>
        <p:spPr>
          <a:xfrm flipV="1">
            <a:off x="1981935" y="867203"/>
            <a:ext cx="3645782" cy="27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2" y="304510"/>
            <a:ext cx="11277517" cy="63207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26080" y="1236023"/>
            <a:ext cx="623455" cy="642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0357" y="220872"/>
            <a:ext cx="350797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insert into </a:t>
            </a:r>
            <a:r>
              <a:rPr lang="ko-KR" altLang="en-US" dirty="0" smtClean="0"/>
              <a:t>와 같이 사용자가 행이 더 필요한 경우 추가 행이 삽입 될 수 있는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  <a:endCxn id="6" idx="2"/>
          </p:cNvCxnSpPr>
          <p:nvPr/>
        </p:nvCxnSpPr>
        <p:spPr>
          <a:xfrm flipV="1">
            <a:off x="3237808" y="1144202"/>
            <a:ext cx="2406534" cy="9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87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2" y="304510"/>
            <a:ext cx="11277517" cy="63207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65912" y="1236023"/>
            <a:ext cx="1596044" cy="642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87637" y="55128"/>
            <a:ext cx="350797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입력을 마치고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을 누르면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문이 생성됨 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0"/>
            <a:endCxn id="6" idx="2"/>
          </p:cNvCxnSpPr>
          <p:nvPr/>
        </p:nvCxnSpPr>
        <p:spPr>
          <a:xfrm flipV="1">
            <a:off x="4463934" y="701459"/>
            <a:ext cx="2277688" cy="53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0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518" y="255717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추가 요청사항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86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776614" y="1590805"/>
            <a:ext cx="9256733" cy="1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399" y="1828799"/>
            <a:ext cx="478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읽어서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 만들기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14399" y="2292262"/>
            <a:ext cx="889348" cy="300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/>
          <p:cNvCxnSpPr>
            <a:endCxn id="14" idx="3"/>
          </p:cNvCxnSpPr>
          <p:nvPr/>
        </p:nvCxnSpPr>
        <p:spPr>
          <a:xfrm flipH="1">
            <a:off x="1803747" y="2442575"/>
            <a:ext cx="73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30256" y="2292262"/>
            <a:ext cx="21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읽기 버튼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14399" y="2755725"/>
            <a:ext cx="889348" cy="300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9" idx="3"/>
          </p:cNvCxnSpPr>
          <p:nvPr/>
        </p:nvCxnSpPr>
        <p:spPr>
          <a:xfrm flipH="1">
            <a:off x="1803747" y="2906038"/>
            <a:ext cx="73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0256" y="2755725"/>
            <a:ext cx="21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Submit button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776614" y="3507286"/>
            <a:ext cx="5323560" cy="12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01666" y="3832964"/>
            <a:ext cx="2824617" cy="413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47577" y="3876991"/>
            <a:ext cx="889348" cy="300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화살표 연결선 26"/>
          <p:cNvCxnSpPr>
            <a:endCxn id="26" idx="3"/>
          </p:cNvCxnSpPr>
          <p:nvPr/>
        </p:nvCxnSpPr>
        <p:spPr>
          <a:xfrm flipH="1">
            <a:off x="4736925" y="4027304"/>
            <a:ext cx="73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63434" y="3876991"/>
            <a:ext cx="265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</a:t>
            </a:r>
            <a:r>
              <a:rPr lang="en-US" altLang="ko-KR" dirty="0"/>
              <a:t> </a:t>
            </a:r>
            <a:r>
              <a:rPr lang="ko-KR" altLang="en-US" dirty="0" smtClean="0"/>
              <a:t>이름 넣기 버튼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66383" y="4403086"/>
            <a:ext cx="889348" cy="300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>
            <a:endCxn id="29" idx="3"/>
          </p:cNvCxnSpPr>
          <p:nvPr/>
        </p:nvCxnSpPr>
        <p:spPr>
          <a:xfrm flipH="1">
            <a:off x="1755731" y="4553399"/>
            <a:ext cx="73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82240" y="4403086"/>
            <a:ext cx="265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구문출력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42783" y="5235879"/>
            <a:ext cx="804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Submit </a:t>
            </a:r>
            <a:r>
              <a:rPr lang="ko-KR" altLang="en-US" dirty="0" smtClean="0"/>
              <a:t>과 테이블 이름 넣기 버튼을 누르면 버튼이 사라지고 다음단계로이동 </a:t>
            </a:r>
            <a:endParaRPr lang="en-US" altLang="ko-KR" dirty="0" smtClean="0"/>
          </a:p>
          <a:p>
            <a:r>
              <a:rPr lang="ko-KR" altLang="en-US" dirty="0" smtClean="0"/>
              <a:t>파일을 읽어서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 출력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53819" y="326586"/>
            <a:ext cx="3557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File read SQL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9217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776614" y="1590805"/>
            <a:ext cx="9256733" cy="11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399" y="1828799"/>
            <a:ext cx="478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읽어서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 만들기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776614" y="4384108"/>
            <a:ext cx="5323560" cy="12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53819" y="326586"/>
            <a:ext cx="3557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SQL </a:t>
            </a:r>
            <a:r>
              <a:rPr lang="ko-KR" altLang="en-US" sz="4400" dirty="0" smtClean="0"/>
              <a:t>생성</a:t>
            </a:r>
            <a:endParaRPr lang="ko-KR" altLang="en-US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451224"/>
            <a:ext cx="7325747" cy="170521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25518" y="4541157"/>
            <a:ext cx="7703508" cy="2223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853818" y="3771716"/>
            <a:ext cx="4096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SQL </a:t>
            </a:r>
            <a:r>
              <a:rPr lang="ko-KR" altLang="en-US" sz="4400" dirty="0" smtClean="0"/>
              <a:t>작성 설명</a:t>
            </a:r>
            <a:endParaRPr lang="ko-KR" altLang="en-US" sz="4400" dirty="0"/>
          </a:p>
        </p:txBody>
      </p:sp>
      <p:cxnSp>
        <p:nvCxnSpPr>
          <p:cNvPr id="5" name="직선 화살표 연결선 4"/>
          <p:cNvCxnSpPr>
            <a:stCxn id="23" idx="2"/>
            <a:endCxn id="3" idx="3"/>
          </p:cNvCxnSpPr>
          <p:nvPr/>
        </p:nvCxnSpPr>
        <p:spPr>
          <a:xfrm flipH="1">
            <a:off x="8429026" y="4541157"/>
            <a:ext cx="1472798" cy="11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6614" y="4935255"/>
            <a:ext cx="707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box </a:t>
            </a:r>
            <a:r>
              <a:rPr lang="ko-KR" altLang="en-US" dirty="0" smtClean="0"/>
              <a:t>가 생성 </a:t>
            </a:r>
            <a:r>
              <a:rPr lang="ko-KR" altLang="en-US" dirty="0" err="1" smtClean="0"/>
              <a:t>바뀔때</a:t>
            </a:r>
            <a:r>
              <a:rPr lang="ko-KR" altLang="en-US" dirty="0" smtClean="0"/>
              <a:t> 마다 해당 내용 으로 변경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033" y="2310938"/>
            <a:ext cx="385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 행을 누르면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창 생성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49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115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 요청사항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2023-06-20T05:24:30Z</dcterms:created>
  <dcterms:modified xsi:type="dcterms:W3CDTF">2023-07-12T05:02:23Z</dcterms:modified>
</cp:coreProperties>
</file>