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5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9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9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23FB-5E88-4D90-852E-0619DC11429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C7DC-0535-46EA-8CCC-2FCC83B1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6/62/MCTS_%28English%29_-_Updated_2017-11-19.svg/808px-MCTS_%28English%29_-_Updated_2017-11-19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9"/>
          <a:stretch/>
        </p:blipFill>
        <p:spPr bwMode="auto">
          <a:xfrm>
            <a:off x="523714" y="374244"/>
            <a:ext cx="3992530" cy="26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84352" y="894184"/>
            <a:ext cx="653152" cy="1115182"/>
            <a:chOff x="884352" y="4663296"/>
            <a:chExt cx="653152" cy="1115182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961440" y="4663296"/>
              <a:ext cx="576064" cy="2880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884352" y="5162272"/>
              <a:ext cx="72008" cy="1440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1028368" y="5522312"/>
              <a:ext cx="144016" cy="256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화살표 연결선 9"/>
          <p:cNvCxnSpPr/>
          <p:nvPr/>
        </p:nvCxnSpPr>
        <p:spPr>
          <a:xfrm>
            <a:off x="3327544" y="2180168"/>
            <a:ext cx="0" cy="220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67268" y="2767957"/>
            <a:ext cx="4170949" cy="2678296"/>
            <a:chOff x="4449336" y="4143356"/>
            <a:chExt cx="4170949" cy="2678296"/>
          </a:xfrm>
        </p:grpSpPr>
        <p:pic>
          <p:nvPicPr>
            <p:cNvPr id="12" name="Picture 2" descr="https://upload.wikimedia.org/wikipedia/commons/thumb/6/62/MCTS_%28English%29_-_Updated_2017-11-19.svg/808px-MCTS_%28English%29_-_Updated_2017-11-19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85"/>
            <a:stretch/>
          </p:blipFill>
          <p:spPr bwMode="auto">
            <a:xfrm>
              <a:off x="4449336" y="4143356"/>
              <a:ext cx="4170949" cy="2678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줄무늬가 있는 오른쪽 화살표 12"/>
            <p:cNvSpPr/>
            <p:nvPr/>
          </p:nvSpPr>
          <p:spPr>
            <a:xfrm rot="5400000">
              <a:off x="5297254" y="6353320"/>
              <a:ext cx="333691" cy="378328"/>
            </a:xfrm>
            <a:prstGeom prst="stripedRightArrow">
              <a:avLst>
                <a:gd name="adj1" fmla="val 36656"/>
                <a:gd name="adj2" fmla="val 37301"/>
              </a:avLst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264309" y="4645008"/>
              <a:ext cx="732704" cy="1133470"/>
              <a:chOff x="846453" y="4639509"/>
              <a:chExt cx="732704" cy="1133470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V="1">
                <a:off x="981072" y="4639509"/>
                <a:ext cx="598085" cy="2990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 flipV="1">
                <a:off x="846453" y="5085781"/>
                <a:ext cx="116003" cy="2320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H="1" flipV="1">
                <a:off x="1014736" y="5505970"/>
                <a:ext cx="150112" cy="26700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/>
            <p:cNvCxnSpPr/>
            <p:nvPr/>
          </p:nvCxnSpPr>
          <p:spPr>
            <a:xfrm flipV="1">
              <a:off x="7602432" y="5949280"/>
              <a:ext cx="0" cy="220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07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 Ji</dc:creator>
  <cp:lastModifiedBy>Sangwoo Ji</cp:lastModifiedBy>
  <cp:revision>1</cp:revision>
  <dcterms:created xsi:type="dcterms:W3CDTF">2017-12-23T06:45:38Z</dcterms:created>
  <dcterms:modified xsi:type="dcterms:W3CDTF">2017-12-23T06:46:55Z</dcterms:modified>
</cp:coreProperties>
</file>