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5" r:id="rId12"/>
    <p:sldId id="266" r:id="rId13"/>
  </p:sldIdLst>
  <p:sldSz cx="2889250" cy="2879725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>
        <p:scale>
          <a:sx n="154" d="100"/>
          <a:sy n="154" d="100"/>
        </p:scale>
        <p:origin x="175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wooJi\Dropbox\SangwooJi\Lecture\2017-2-Parallel%20Comp.%20Sys.%20for%20Deep%20Learning\Project_presentation\result_v0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wooJi\Dropbox\SangwooJi\Lecture\2017-2-Parallel%20Comp.%20Sys.%20for%20Deep%20Learning\Project_presentation\result_v0.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jgo\Downloads\result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go\Downloads\resul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go\Downloads\resul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go\Downloads\resul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3741999226308"/>
          <c:y val="6.4202167432083346E-2"/>
          <c:w val="0.38513245671799795"/>
          <c:h val="0.54486959423035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[result_v0.1.xlsx]Sheet1!$C$39</c:f>
              <c:strCache>
                <c:ptCount val="1"/>
                <c:pt idx="0">
                  <c:v>CPU (12thread)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[result_v0.1.xlsx]Sheet1!$D$38:$K$38</c:f>
              <c:numCache>
                <c:formatCode>_(* #,##0_);_(* \(#,##0\);_(* "-"_);_(@_)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 formatCode="0.E+00">
                  <c:v>100000</c:v>
                </c:pt>
                <c:pt idx="6" formatCode="0.E+00">
                  <c:v>1000000</c:v>
                </c:pt>
                <c:pt idx="7" formatCode="0.E+00">
                  <c:v>10000000</c:v>
                </c:pt>
              </c:numCache>
            </c:numRef>
          </c:cat>
          <c:val>
            <c:numRef>
              <c:f>[result_v0.1.xlsx]Sheet1!$D$39:$K$39</c:f>
              <c:numCache>
                <c:formatCode>General</c:formatCode>
                <c:ptCount val="8"/>
                <c:pt idx="0">
                  <c:v>0.88081359228079137</c:v>
                </c:pt>
                <c:pt idx="1">
                  <c:v>1.1072099696478683</c:v>
                </c:pt>
                <c:pt idx="2">
                  <c:v>1.3263358609287514</c:v>
                </c:pt>
                <c:pt idx="3">
                  <c:v>1.7024305364455252</c:v>
                </c:pt>
                <c:pt idx="4">
                  <c:v>2.4007106367732312</c:v>
                </c:pt>
                <c:pt idx="5">
                  <c:v>3.2096758345710947</c:v>
                </c:pt>
                <c:pt idx="6">
                  <c:v>4.1505599654115581</c:v>
                </c:pt>
                <c:pt idx="7">
                  <c:v>5.1518495465252441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F4-46A9-A41E-2F63BCCC2243}"/>
            </c:ext>
          </c:extLst>
        </c:ser>
        <c:ser>
          <c:idx val="1"/>
          <c:order val="1"/>
          <c:tx>
            <c:strRef>
              <c:f>[result_v0.1.xlsx]Sheet1!$C$40</c:f>
              <c:strCache>
                <c:ptCount val="1"/>
                <c:pt idx="0">
                  <c:v>GPU (32thread)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[result_v0.1.xlsx]Sheet1!$D$38:$K$38</c:f>
              <c:numCache>
                <c:formatCode>_(* #,##0_);_(* \(#,##0\);_(* "-"_);_(@_)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 formatCode="0.E+00">
                  <c:v>100000</c:v>
                </c:pt>
                <c:pt idx="6" formatCode="0.E+00">
                  <c:v>1000000</c:v>
                </c:pt>
                <c:pt idx="7" formatCode="0.E+00">
                  <c:v>10000000</c:v>
                </c:pt>
              </c:numCache>
            </c:numRef>
          </c:cat>
          <c:val>
            <c:numRef>
              <c:f>[result_v0.1.xlsx]Sheet1!$D$40:$K$40</c:f>
              <c:numCache>
                <c:formatCode>General</c:formatCode>
                <c:ptCount val="8"/>
                <c:pt idx="0">
                  <c:v>1.2551216822221571</c:v>
                </c:pt>
                <c:pt idx="1">
                  <c:v>1.2813885021778966</c:v>
                </c:pt>
                <c:pt idx="2">
                  <c:v>1.3736589540392996</c:v>
                </c:pt>
                <c:pt idx="3">
                  <c:v>1.7569853618696387</c:v>
                </c:pt>
                <c:pt idx="4">
                  <c:v>2.6044454406142377</c:v>
                </c:pt>
                <c:pt idx="5">
                  <c:v>3.584348895495721</c:v>
                </c:pt>
                <c:pt idx="6">
                  <c:v>4.5801377450479777</c:v>
                </c:pt>
                <c:pt idx="7">
                  <c:v>5.5790404819381392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F4-46A9-A41E-2F63BCCC2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-4"/>
        <c:axId val="-995006048"/>
        <c:axId val="-995006592"/>
      </c:barChart>
      <c:catAx>
        <c:axId val="-99500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Number of </a:t>
                </a:r>
                <a:r>
                  <a:rPr lang="en-US" dirty="0" smtClean="0"/>
                  <a:t>iterations </a:t>
                </a:r>
                <a:r>
                  <a:rPr lang="en-US" dirty="0"/>
                  <a:t>(10x scale)</a:t>
                </a:r>
                <a:endParaRPr lang="ko-K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995006592"/>
        <c:crosses val="autoZero"/>
        <c:auto val="1"/>
        <c:lblAlgn val="ctr"/>
        <c:lblOffset val="100"/>
        <c:noMultiLvlLbl val="0"/>
      </c:catAx>
      <c:valAx>
        <c:axId val="-995006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Log </a:t>
                </a:r>
                <a:r>
                  <a:rPr lang="en-US" dirty="0" smtClean="0"/>
                  <a:t>based </a:t>
                </a:r>
                <a:r>
                  <a:rPr lang="en-US" dirty="0"/>
                  <a:t>e</a:t>
                </a:r>
                <a:r>
                  <a:rPr lang="en-US" dirty="0" smtClean="0"/>
                  <a:t>xecution </a:t>
                </a:r>
                <a:r>
                  <a:rPr lang="en-US" dirty="0"/>
                  <a:t>t</a:t>
                </a:r>
                <a:r>
                  <a:rPr lang="en-US" dirty="0" smtClean="0"/>
                  <a:t>ime </a:t>
                </a:r>
                <a:r>
                  <a:rPr lang="en-US" dirty="0"/>
                  <a:t>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99500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1815593778327"/>
          <c:y val="8.4926093975980041E-2"/>
          <c:w val="0.18621556485350488"/>
          <c:h val="0.20301350359545928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3741999226308"/>
          <c:y val="6.4202167432083346E-2"/>
          <c:w val="0.37316954889207021"/>
          <c:h val="0.54486959423035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[result_v0.1.xlsx]Sheet1!$C$39</c:f>
              <c:strCache>
                <c:ptCount val="1"/>
                <c:pt idx="0">
                  <c:v>CPU (12thread)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[result_v0.1.xlsx]Sheet1!$D$38:$K$38</c:f>
              <c:numCache>
                <c:formatCode>_(* #,##0_);_(* \(#,##0\);_(* "-"_);_(@_)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 formatCode="0.E+00">
                  <c:v>100000</c:v>
                </c:pt>
                <c:pt idx="6" formatCode="0.E+00">
                  <c:v>1000000</c:v>
                </c:pt>
                <c:pt idx="7" formatCode="0.E+00">
                  <c:v>10000000</c:v>
                </c:pt>
              </c:numCache>
            </c:numRef>
          </c:cat>
          <c:val>
            <c:numRef>
              <c:f>[result_v0.1.xlsx]Sheet1!$D$39:$K$39</c:f>
              <c:numCache>
                <c:formatCode>General</c:formatCode>
                <c:ptCount val="8"/>
                <c:pt idx="0">
                  <c:v>0.88081359228079137</c:v>
                </c:pt>
                <c:pt idx="1">
                  <c:v>1.1072099696478683</c:v>
                </c:pt>
                <c:pt idx="2">
                  <c:v>1.3263358609287514</c:v>
                </c:pt>
                <c:pt idx="3">
                  <c:v>1.7024305364455252</c:v>
                </c:pt>
                <c:pt idx="4">
                  <c:v>2.4007106367732312</c:v>
                </c:pt>
                <c:pt idx="5">
                  <c:v>3.2096758345710947</c:v>
                </c:pt>
                <c:pt idx="6">
                  <c:v>4.1505599654115581</c:v>
                </c:pt>
                <c:pt idx="7">
                  <c:v>5.1518495465252441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F4-46A9-A41E-2F63BCCC2243}"/>
            </c:ext>
          </c:extLst>
        </c:ser>
        <c:ser>
          <c:idx val="1"/>
          <c:order val="1"/>
          <c:tx>
            <c:strRef>
              <c:f>[result_v0.1.xlsx]Sheet1!$C$40</c:f>
              <c:strCache>
                <c:ptCount val="1"/>
                <c:pt idx="0">
                  <c:v>GPU (32thread)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[result_v0.1.xlsx]Sheet1!$D$38:$K$38</c:f>
              <c:numCache>
                <c:formatCode>_(* #,##0_);_(* \(#,##0\);_(* "-"_);_(@_)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 formatCode="0.E+00">
                  <c:v>100000</c:v>
                </c:pt>
                <c:pt idx="6" formatCode="0.E+00">
                  <c:v>1000000</c:v>
                </c:pt>
                <c:pt idx="7" formatCode="0.E+00">
                  <c:v>10000000</c:v>
                </c:pt>
              </c:numCache>
            </c:numRef>
          </c:cat>
          <c:val>
            <c:numRef>
              <c:f>[result_v0.1.xlsx]Sheet1!$D$40:$K$40</c:f>
              <c:numCache>
                <c:formatCode>General</c:formatCode>
                <c:ptCount val="8"/>
                <c:pt idx="0">
                  <c:v>1.2551216822221571</c:v>
                </c:pt>
                <c:pt idx="1">
                  <c:v>1.2813885021778966</c:v>
                </c:pt>
                <c:pt idx="2">
                  <c:v>1.3736589540392996</c:v>
                </c:pt>
                <c:pt idx="3">
                  <c:v>1.7569853618696387</c:v>
                </c:pt>
                <c:pt idx="4">
                  <c:v>2.6044454406142377</c:v>
                </c:pt>
                <c:pt idx="5">
                  <c:v>3.584348895495721</c:v>
                </c:pt>
                <c:pt idx="6">
                  <c:v>4.5801377450479777</c:v>
                </c:pt>
                <c:pt idx="7">
                  <c:v>5.5790404819381392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F4-46A9-A41E-2F63BCCC2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-4"/>
        <c:axId val="-857628224"/>
        <c:axId val="-857632032"/>
      </c:barChart>
      <c:catAx>
        <c:axId val="-857628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iterations (10x scale)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13293382564536674"/>
              <c:y val="0.80885557021512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857632032"/>
        <c:crosses val="autoZero"/>
        <c:auto val="1"/>
        <c:lblAlgn val="ctr"/>
        <c:lblOffset val="100"/>
        <c:noMultiLvlLbl val="0"/>
      </c:catAx>
      <c:valAx>
        <c:axId val="-857632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Log based execution time (ms)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85762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1815593778327"/>
          <c:y val="8.4926093975980041E-2"/>
          <c:w val="0.18621556485350488"/>
          <c:h val="0.20301350359545928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936670685625812"/>
          <c:y val="0.1349972361130751"/>
          <c:w val="0.62688651342903412"/>
          <c:h val="0.63401123552173178"/>
        </c:manualLayout>
      </c:layout>
      <c:scatterChart>
        <c:scatterStyle val="lineMarker"/>
        <c:varyColors val="0"/>
        <c:ser>
          <c:idx val="0"/>
          <c:order val="0"/>
          <c:tx>
            <c:v>GPU</c:v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'[result (1).xlsx]Sheet4'!$I$3:$I$20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  <c:pt idx="7">
                  <c:v>11</c:v>
                </c:pt>
                <c:pt idx="8">
                  <c:v>13</c:v>
                </c:pt>
                <c:pt idx="9">
                  <c:v>15</c:v>
                </c:pt>
                <c:pt idx="10">
                  <c:v>17</c:v>
                </c:pt>
                <c:pt idx="11">
                  <c:v>19</c:v>
                </c:pt>
                <c:pt idx="12">
                  <c:v>21</c:v>
                </c:pt>
                <c:pt idx="13">
                  <c:v>23</c:v>
                </c:pt>
                <c:pt idx="14">
                  <c:v>25</c:v>
                </c:pt>
                <c:pt idx="15">
                  <c:v>27</c:v>
                </c:pt>
              </c:numCache>
            </c:numRef>
          </c:xVal>
          <c:yVal>
            <c:numRef>
              <c:f>'[result (1).xlsx]Sheet4'!$R$3:$R$20</c:f>
              <c:numCache>
                <c:formatCode>General</c:formatCode>
                <c:ptCount val="18"/>
                <c:pt idx="0">
                  <c:v>57430.007178750893</c:v>
                </c:pt>
                <c:pt idx="1">
                  <c:v>99657.42759265026</c:v>
                </c:pt>
                <c:pt idx="2">
                  <c:v>149207.3360273547</c:v>
                </c:pt>
                <c:pt idx="3">
                  <c:v>179321.93891846456</c:v>
                </c:pt>
                <c:pt idx="4">
                  <c:v>218579.2349726776</c:v>
                </c:pt>
                <c:pt idx="5">
                  <c:v>274308.10678422725</c:v>
                </c:pt>
                <c:pt idx="6">
                  <c:v>303925.70704938797</c:v>
                </c:pt>
                <c:pt idx="7">
                  <c:v>316148.73360876588</c:v>
                </c:pt>
                <c:pt idx="8">
                  <c:v>334351.39045169589</c:v>
                </c:pt>
                <c:pt idx="9">
                  <c:v>260219.01767320832</c:v>
                </c:pt>
                <c:pt idx="10">
                  <c:v>281107.89582472097</c:v>
                </c:pt>
                <c:pt idx="11">
                  <c:v>285848.61307005171</c:v>
                </c:pt>
                <c:pt idx="12">
                  <c:v>298057.30506520002</c:v>
                </c:pt>
                <c:pt idx="13">
                  <c:v>299114.03722669266</c:v>
                </c:pt>
                <c:pt idx="14">
                  <c:v>307290.46631328267</c:v>
                </c:pt>
                <c:pt idx="15">
                  <c:v>310992.729105176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747-400E-BC50-2B1B620DD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8069904"/>
        <c:axId val="-928066096"/>
      </c:scatterChart>
      <c:valAx>
        <c:axId val="-92806990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concurrently running warps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0.18452452911913678"/>
              <c:y val="0.879831611642140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-928066096"/>
        <c:crosses val="autoZero"/>
        <c:crossBetween val="midCat"/>
      </c:valAx>
      <c:valAx>
        <c:axId val="-928066096"/>
        <c:scaling>
          <c:orientation val="minMax"/>
          <c:max val="4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simulation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in"/>
        <c:minorTickMark val="none"/>
        <c:tickLblPos val="nextTo"/>
        <c:spPr>
          <a:noFill/>
          <a:ln w="9525"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-928069904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 b="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CPU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xVal>
            <c:numRef>
              <c:f>'[result (1).xlsx]Sheet3'!$Q$6:$Q$19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'[result (1).xlsx]Sheet3'!$T$6:$T$19</c:f>
              <c:numCache>
                <c:formatCode>General</c:formatCode>
                <c:ptCount val="14"/>
                <c:pt idx="0">
                  <c:v>34482.758620689652</c:v>
                </c:pt>
                <c:pt idx="1">
                  <c:v>54945.054945054944</c:v>
                </c:pt>
                <c:pt idx="2">
                  <c:v>71428.571428571435</c:v>
                </c:pt>
                <c:pt idx="3">
                  <c:v>90909.090909090926</c:v>
                </c:pt>
                <c:pt idx="4">
                  <c:v>100000</c:v>
                </c:pt>
                <c:pt idx="5">
                  <c:v>111111.11111111111</c:v>
                </c:pt>
                <c:pt idx="6">
                  <c:v>114942.52873563219</c:v>
                </c:pt>
                <c:pt idx="7">
                  <c:v>121951.21951219511</c:v>
                </c:pt>
                <c:pt idx="8">
                  <c:v>133333.33333333334</c:v>
                </c:pt>
                <c:pt idx="9">
                  <c:v>147058.82352941178</c:v>
                </c:pt>
                <c:pt idx="10">
                  <c:v>161290.32258064515</c:v>
                </c:pt>
                <c:pt idx="11">
                  <c:v>172413.79310344829</c:v>
                </c:pt>
                <c:pt idx="12">
                  <c:v>136986.30136986301</c:v>
                </c:pt>
                <c:pt idx="13">
                  <c:v>136986.30136986301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645-4BA1-B029-C97BB736B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7842608"/>
        <c:axId val="-927842064"/>
      </c:scatterChart>
      <c:valAx>
        <c:axId val="-927842608"/>
        <c:scaling>
          <c:orientation val="minMax"/>
          <c:max val="1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concurrently running threads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18872640995149509"/>
              <c:y val="0.793987857960365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927842064"/>
        <c:crosses val="autoZero"/>
        <c:crossBetween val="midCat"/>
        <c:majorUnit val="2"/>
      </c:valAx>
      <c:valAx>
        <c:axId val="-927842064"/>
        <c:scaling>
          <c:orientation val="minMax"/>
          <c:max val="2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simulations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4.0202312951968258E-2"/>
              <c:y val="2.289023800440381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927842608"/>
        <c:crosses val="autoZero"/>
        <c:crossBetween val="midCat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  <a:alpha val="0"/>
        </a:schemeClr>
      </a:solidFill>
      <a:round/>
    </a:ln>
    <a:effectLst/>
  </c:spPr>
  <c:txPr>
    <a:bodyPr/>
    <a:lstStyle/>
    <a:p>
      <a:pPr>
        <a:defRPr sz="1000" b="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43356301807948"/>
          <c:y val="7.0922867685816016E-2"/>
          <c:w val="0.69789155128794877"/>
          <c:h val="0.65340064190896252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'[result (1).xlsx]Sheet3'!$B$5:$B$16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768</c:v>
                </c:pt>
                <c:pt idx="11">
                  <c:v>896</c:v>
                </c:pt>
              </c:numCache>
            </c:numRef>
          </c:xVal>
          <c:yVal>
            <c:numRef>
              <c:f>'[result (1).xlsx]Sheet3'!$P$5:$P$16</c:f>
              <c:numCache>
                <c:formatCode>General</c:formatCode>
                <c:ptCount val="12"/>
                <c:pt idx="0">
                  <c:v>3182.6861871419478</c:v>
                </c:pt>
                <c:pt idx="1">
                  <c:v>5534.0343110127278</c:v>
                </c:pt>
                <c:pt idx="2">
                  <c:v>9274.2870391838624</c:v>
                </c:pt>
                <c:pt idx="3">
                  <c:v>15901.411250248459</c:v>
                </c:pt>
                <c:pt idx="4">
                  <c:v>32329.763588603761</c:v>
                </c:pt>
                <c:pt idx="5">
                  <c:v>56160.056160056163</c:v>
                </c:pt>
                <c:pt idx="6">
                  <c:v>104900.83592853633</c:v>
                </c:pt>
                <c:pt idx="7">
                  <c:v>177506.58715850781</c:v>
                </c:pt>
                <c:pt idx="8">
                  <c:v>282186.9488536155</c:v>
                </c:pt>
                <c:pt idx="9">
                  <c:v>265505.08193320886</c:v>
                </c:pt>
                <c:pt idx="10">
                  <c:v>291638.18637502845</c:v>
                </c:pt>
                <c:pt idx="11">
                  <c:v>297427.38589211617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AB-42DA-BD28-DD1A18CF1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56507856"/>
        <c:axId val="-856507312"/>
      </c:scatterChart>
      <c:valAx>
        <c:axId val="-856507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concurrently running threads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13905130128412926"/>
              <c:y val="0.815876200178997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856507312"/>
        <c:crosses val="autoZero"/>
        <c:crossBetween val="midCat"/>
      </c:valAx>
      <c:valAx>
        <c:axId val="-856507312"/>
        <c:scaling>
          <c:orientation val="minMax"/>
          <c:max val="4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simulation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856507856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">
                <a:solidFill>
                  <a:schemeClr val="accent2"/>
                </a:solidFill>
              </a:ln>
              <a:effectLst/>
            </c:spPr>
          </c:marker>
          <c:xVal>
            <c:numRef>
              <c:f>'[result (1).xlsx]Sheet3'!$B$5:$B$16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768</c:v>
                </c:pt>
                <c:pt idx="11">
                  <c:v>896</c:v>
                </c:pt>
              </c:numCache>
            </c:numRef>
          </c:xVal>
          <c:yVal>
            <c:numRef>
              <c:f>'[result (1).xlsx]Sheet3'!$N$5:$N$16</c:f>
              <c:numCache>
                <c:formatCode>General</c:formatCode>
                <c:ptCount val="12"/>
                <c:pt idx="0">
                  <c:v>0.31419999999999998</c:v>
                </c:pt>
                <c:pt idx="1">
                  <c:v>0.3614</c:v>
                </c:pt>
                <c:pt idx="2">
                  <c:v>0.43130000000000002</c:v>
                </c:pt>
                <c:pt idx="3">
                  <c:v>0.50309999999999999</c:v>
                </c:pt>
                <c:pt idx="4">
                  <c:v>0.49489999999999995</c:v>
                </c:pt>
                <c:pt idx="5">
                  <c:v>0.56979999999999997</c:v>
                </c:pt>
                <c:pt idx="6">
                  <c:v>0.61009999999999998</c:v>
                </c:pt>
                <c:pt idx="7">
                  <c:v>0.72110000000000007</c:v>
                </c:pt>
                <c:pt idx="8">
                  <c:v>0.90720000000000001</c:v>
                </c:pt>
                <c:pt idx="9">
                  <c:v>1.9284000000000001</c:v>
                </c:pt>
                <c:pt idx="10">
                  <c:v>2.6334</c:v>
                </c:pt>
                <c:pt idx="11">
                  <c:v>3.0125000000000002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EE8-450D-80A2-4CAC41764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7848048"/>
        <c:axId val="-927849680"/>
      </c:scatterChart>
      <c:valAx>
        <c:axId val="-927848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concurrently running threads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14746569960173048"/>
              <c:y val="0.8222967653347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927849680"/>
        <c:crosses val="autoZero"/>
        <c:crossBetween val="midCat"/>
      </c:valAx>
      <c:valAx>
        <c:axId val="-92784968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(ms)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9278480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 b="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0.34128</cdr:x>
      <cdr:y>0.02343</cdr:y>
    </cdr:from>
    <cdr:to>
      <cdr:x>0.91297</cdr:x>
      <cdr:y>0.53374</cdr:y>
    </cdr:to>
    <cdr:cxnSp macro="">
      <cdr:nvCxnSpPr>
        <cdr:cNvPr id="2" name="직선 연결선 1"/>
        <cdr:cNvCxnSpPr/>
      </cdr:nvCxnSpPr>
      <cdr:spPr>
        <a:xfrm xmlns:a="http://schemas.openxmlformats.org/drawingml/2006/main" flipV="1">
          <a:off x="970287" y="39003"/>
          <a:ext cx="1625407" cy="849395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94" y="471289"/>
            <a:ext cx="2455863" cy="1002571"/>
          </a:xfrm>
        </p:spPr>
        <p:txBody>
          <a:bodyPr anchor="b"/>
          <a:lstStyle>
            <a:lvl1pPr algn="ctr">
              <a:defRPr sz="18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156" y="1512522"/>
            <a:ext cx="2166938" cy="695267"/>
          </a:xfrm>
        </p:spPr>
        <p:txBody>
          <a:bodyPr/>
          <a:lstStyle>
            <a:lvl1pPr marL="0" indent="0" algn="ctr">
              <a:buNone/>
              <a:defRPr sz="758"/>
            </a:lvl1pPr>
            <a:lvl2pPr marL="144475" indent="0" algn="ctr">
              <a:buNone/>
              <a:defRPr sz="632"/>
            </a:lvl2pPr>
            <a:lvl3pPr marL="288950" indent="0" algn="ctr">
              <a:buNone/>
              <a:defRPr sz="569"/>
            </a:lvl3pPr>
            <a:lvl4pPr marL="433426" indent="0" algn="ctr">
              <a:buNone/>
              <a:defRPr sz="506"/>
            </a:lvl4pPr>
            <a:lvl5pPr marL="577901" indent="0" algn="ctr">
              <a:buNone/>
              <a:defRPr sz="506"/>
            </a:lvl5pPr>
            <a:lvl6pPr marL="722376" indent="0" algn="ctr">
              <a:buNone/>
              <a:defRPr sz="506"/>
            </a:lvl6pPr>
            <a:lvl7pPr marL="866851" indent="0" algn="ctr">
              <a:buNone/>
              <a:defRPr sz="506"/>
            </a:lvl7pPr>
            <a:lvl8pPr marL="1011326" indent="0" algn="ctr">
              <a:buNone/>
              <a:defRPr sz="506"/>
            </a:lvl8pPr>
            <a:lvl9pPr marL="1155802" indent="0" algn="ctr">
              <a:buNone/>
              <a:defRPr sz="50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7619" y="153319"/>
            <a:ext cx="622995" cy="24404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636" y="153319"/>
            <a:ext cx="1832868" cy="24404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31" y="717932"/>
            <a:ext cx="2491978" cy="1197885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" y="1927150"/>
            <a:ext cx="2491978" cy="629940"/>
          </a:xfrm>
        </p:spPr>
        <p:txBody>
          <a:bodyPr/>
          <a:lstStyle>
            <a:lvl1pPr marL="0" indent="0">
              <a:buNone/>
              <a:defRPr sz="758">
                <a:solidFill>
                  <a:schemeClr val="tx1"/>
                </a:solidFill>
              </a:defRPr>
            </a:lvl1pPr>
            <a:lvl2pPr marL="144475" indent="0">
              <a:buNone/>
              <a:defRPr sz="632">
                <a:solidFill>
                  <a:schemeClr val="tx1">
                    <a:tint val="75000"/>
                  </a:schemeClr>
                </a:solidFill>
              </a:defRPr>
            </a:lvl2pPr>
            <a:lvl3pPr marL="288950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3pPr>
            <a:lvl4pPr marL="43342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4pPr>
            <a:lvl5pPr marL="57790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5pPr>
            <a:lvl6pPr marL="72237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6pPr>
            <a:lvl7pPr marL="86685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7pPr>
            <a:lvl8pPr marL="101132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8pPr>
            <a:lvl9pPr marL="1155802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636" y="766593"/>
            <a:ext cx="1227931" cy="18271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683" y="766593"/>
            <a:ext cx="1227931" cy="18271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53319"/>
            <a:ext cx="2491978" cy="5566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3" y="705933"/>
            <a:ext cx="1222288" cy="345967"/>
          </a:xfrm>
        </p:spPr>
        <p:txBody>
          <a:bodyPr anchor="b"/>
          <a:lstStyle>
            <a:lvl1pPr marL="0" indent="0">
              <a:buNone/>
              <a:defRPr sz="758" b="1"/>
            </a:lvl1pPr>
            <a:lvl2pPr marL="144475" indent="0">
              <a:buNone/>
              <a:defRPr sz="632" b="1"/>
            </a:lvl2pPr>
            <a:lvl3pPr marL="288950" indent="0">
              <a:buNone/>
              <a:defRPr sz="569" b="1"/>
            </a:lvl3pPr>
            <a:lvl4pPr marL="433426" indent="0">
              <a:buNone/>
              <a:defRPr sz="506" b="1"/>
            </a:lvl4pPr>
            <a:lvl5pPr marL="577901" indent="0">
              <a:buNone/>
              <a:defRPr sz="506" b="1"/>
            </a:lvl5pPr>
            <a:lvl6pPr marL="722376" indent="0">
              <a:buNone/>
              <a:defRPr sz="506" b="1"/>
            </a:lvl6pPr>
            <a:lvl7pPr marL="866851" indent="0">
              <a:buNone/>
              <a:defRPr sz="506" b="1"/>
            </a:lvl7pPr>
            <a:lvl8pPr marL="1011326" indent="0">
              <a:buNone/>
              <a:defRPr sz="506" b="1"/>
            </a:lvl8pPr>
            <a:lvl9pPr marL="1155802" indent="0">
              <a:buNone/>
              <a:defRPr sz="50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3" y="1051899"/>
            <a:ext cx="1222288" cy="15471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683" y="705933"/>
            <a:ext cx="1228308" cy="345967"/>
          </a:xfrm>
        </p:spPr>
        <p:txBody>
          <a:bodyPr anchor="b"/>
          <a:lstStyle>
            <a:lvl1pPr marL="0" indent="0">
              <a:buNone/>
              <a:defRPr sz="758" b="1"/>
            </a:lvl1pPr>
            <a:lvl2pPr marL="144475" indent="0">
              <a:buNone/>
              <a:defRPr sz="632" b="1"/>
            </a:lvl2pPr>
            <a:lvl3pPr marL="288950" indent="0">
              <a:buNone/>
              <a:defRPr sz="569" b="1"/>
            </a:lvl3pPr>
            <a:lvl4pPr marL="433426" indent="0">
              <a:buNone/>
              <a:defRPr sz="506" b="1"/>
            </a:lvl4pPr>
            <a:lvl5pPr marL="577901" indent="0">
              <a:buNone/>
              <a:defRPr sz="506" b="1"/>
            </a:lvl5pPr>
            <a:lvl6pPr marL="722376" indent="0">
              <a:buNone/>
              <a:defRPr sz="506" b="1"/>
            </a:lvl6pPr>
            <a:lvl7pPr marL="866851" indent="0">
              <a:buNone/>
              <a:defRPr sz="506" b="1"/>
            </a:lvl7pPr>
            <a:lvl8pPr marL="1011326" indent="0">
              <a:buNone/>
              <a:defRPr sz="506" b="1"/>
            </a:lvl8pPr>
            <a:lvl9pPr marL="1155802" indent="0">
              <a:buNone/>
              <a:defRPr sz="50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683" y="1051899"/>
            <a:ext cx="1228308" cy="15471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91982"/>
            <a:ext cx="931858" cy="671936"/>
          </a:xfrm>
        </p:spPr>
        <p:txBody>
          <a:bodyPr anchor="b"/>
          <a:lstStyle>
            <a:lvl1pPr>
              <a:defRPr sz="101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7" y="414628"/>
            <a:ext cx="1462683" cy="2046471"/>
          </a:xfrm>
        </p:spPr>
        <p:txBody>
          <a:bodyPr/>
          <a:lstStyle>
            <a:lvl1pPr>
              <a:defRPr sz="1011"/>
            </a:lvl1pPr>
            <a:lvl2pPr>
              <a:defRPr sz="885"/>
            </a:lvl2pPr>
            <a:lvl3pPr>
              <a:defRPr sz="758"/>
            </a:lvl3pPr>
            <a:lvl4pPr>
              <a:defRPr sz="632"/>
            </a:lvl4pPr>
            <a:lvl5pPr>
              <a:defRPr sz="632"/>
            </a:lvl5pPr>
            <a:lvl6pPr>
              <a:defRPr sz="632"/>
            </a:lvl6pPr>
            <a:lvl7pPr>
              <a:defRPr sz="632"/>
            </a:lvl7pPr>
            <a:lvl8pPr>
              <a:defRPr sz="632"/>
            </a:lvl8pPr>
            <a:lvl9pPr>
              <a:defRPr sz="63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12" y="863918"/>
            <a:ext cx="931858" cy="1600514"/>
          </a:xfrm>
        </p:spPr>
        <p:txBody>
          <a:bodyPr/>
          <a:lstStyle>
            <a:lvl1pPr marL="0" indent="0">
              <a:buNone/>
              <a:defRPr sz="506"/>
            </a:lvl1pPr>
            <a:lvl2pPr marL="144475" indent="0">
              <a:buNone/>
              <a:defRPr sz="442"/>
            </a:lvl2pPr>
            <a:lvl3pPr marL="288950" indent="0">
              <a:buNone/>
              <a:defRPr sz="379"/>
            </a:lvl3pPr>
            <a:lvl4pPr marL="433426" indent="0">
              <a:buNone/>
              <a:defRPr sz="316"/>
            </a:lvl4pPr>
            <a:lvl5pPr marL="577901" indent="0">
              <a:buNone/>
              <a:defRPr sz="316"/>
            </a:lvl5pPr>
            <a:lvl6pPr marL="722376" indent="0">
              <a:buNone/>
              <a:defRPr sz="316"/>
            </a:lvl6pPr>
            <a:lvl7pPr marL="866851" indent="0">
              <a:buNone/>
              <a:defRPr sz="316"/>
            </a:lvl7pPr>
            <a:lvl8pPr marL="1011326" indent="0">
              <a:buNone/>
              <a:defRPr sz="316"/>
            </a:lvl8pPr>
            <a:lvl9pPr marL="1155802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91982"/>
            <a:ext cx="931858" cy="671936"/>
          </a:xfrm>
        </p:spPr>
        <p:txBody>
          <a:bodyPr anchor="b"/>
          <a:lstStyle>
            <a:lvl1pPr>
              <a:defRPr sz="101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8307" y="414628"/>
            <a:ext cx="1462683" cy="2046471"/>
          </a:xfrm>
        </p:spPr>
        <p:txBody>
          <a:bodyPr anchor="t"/>
          <a:lstStyle>
            <a:lvl1pPr marL="0" indent="0">
              <a:buNone/>
              <a:defRPr sz="1011"/>
            </a:lvl1pPr>
            <a:lvl2pPr marL="144475" indent="0">
              <a:buNone/>
              <a:defRPr sz="885"/>
            </a:lvl2pPr>
            <a:lvl3pPr marL="288950" indent="0">
              <a:buNone/>
              <a:defRPr sz="758"/>
            </a:lvl3pPr>
            <a:lvl4pPr marL="433426" indent="0">
              <a:buNone/>
              <a:defRPr sz="632"/>
            </a:lvl4pPr>
            <a:lvl5pPr marL="577901" indent="0">
              <a:buNone/>
              <a:defRPr sz="632"/>
            </a:lvl5pPr>
            <a:lvl6pPr marL="722376" indent="0">
              <a:buNone/>
              <a:defRPr sz="632"/>
            </a:lvl6pPr>
            <a:lvl7pPr marL="866851" indent="0">
              <a:buNone/>
              <a:defRPr sz="632"/>
            </a:lvl7pPr>
            <a:lvl8pPr marL="1011326" indent="0">
              <a:buNone/>
              <a:defRPr sz="632"/>
            </a:lvl8pPr>
            <a:lvl9pPr marL="1155802" indent="0">
              <a:buNone/>
              <a:defRPr sz="63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12" y="863918"/>
            <a:ext cx="931858" cy="1600514"/>
          </a:xfrm>
        </p:spPr>
        <p:txBody>
          <a:bodyPr/>
          <a:lstStyle>
            <a:lvl1pPr marL="0" indent="0">
              <a:buNone/>
              <a:defRPr sz="506"/>
            </a:lvl1pPr>
            <a:lvl2pPr marL="144475" indent="0">
              <a:buNone/>
              <a:defRPr sz="442"/>
            </a:lvl2pPr>
            <a:lvl3pPr marL="288950" indent="0">
              <a:buNone/>
              <a:defRPr sz="379"/>
            </a:lvl3pPr>
            <a:lvl4pPr marL="433426" indent="0">
              <a:buNone/>
              <a:defRPr sz="316"/>
            </a:lvl4pPr>
            <a:lvl5pPr marL="577901" indent="0">
              <a:buNone/>
              <a:defRPr sz="316"/>
            </a:lvl5pPr>
            <a:lvl6pPr marL="722376" indent="0">
              <a:buNone/>
              <a:defRPr sz="316"/>
            </a:lvl6pPr>
            <a:lvl7pPr marL="866851" indent="0">
              <a:buNone/>
              <a:defRPr sz="316"/>
            </a:lvl7pPr>
            <a:lvl8pPr marL="1011326" indent="0">
              <a:buNone/>
              <a:defRPr sz="316"/>
            </a:lvl8pPr>
            <a:lvl9pPr marL="1155802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36" y="153319"/>
            <a:ext cx="249197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36" y="766593"/>
            <a:ext cx="249197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636" y="2669079"/>
            <a:ext cx="65008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064" y="2669079"/>
            <a:ext cx="97512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0533" y="2669079"/>
            <a:ext cx="65008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950" rtl="0" eaLnBrk="1" latinLnBrk="1" hangingPunct="1">
        <a:lnSpc>
          <a:spcPct val="90000"/>
        </a:lnSpc>
        <a:spcBef>
          <a:spcPct val="0"/>
        </a:spcBef>
        <a:buNone/>
        <a:defRPr sz="13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38" indent="-72238" algn="l" defTabSz="288950" rtl="0" eaLnBrk="1" latinLnBrk="1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885" kern="1200">
          <a:solidFill>
            <a:schemeClr val="tx1"/>
          </a:solidFill>
          <a:latin typeface="+mn-lt"/>
          <a:ea typeface="+mn-ea"/>
          <a:cs typeface="+mn-cs"/>
        </a:defRPr>
      </a:lvl1pPr>
      <a:lvl2pPr marL="216713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2pPr>
      <a:lvl3pPr marL="361188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2" kern="1200">
          <a:solidFill>
            <a:schemeClr val="tx1"/>
          </a:solidFill>
          <a:latin typeface="+mn-lt"/>
          <a:ea typeface="+mn-ea"/>
          <a:cs typeface="+mn-cs"/>
        </a:defRPr>
      </a:lvl3pPr>
      <a:lvl4pPr marL="505663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4pPr>
      <a:lvl5pPr marL="650138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5pPr>
      <a:lvl6pPr marL="794614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6pPr>
      <a:lvl7pPr marL="939089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7pPr>
      <a:lvl8pPr marL="1083564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8pPr>
      <a:lvl9pPr marL="1228039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1pPr>
      <a:lvl2pPr marL="144475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2pPr>
      <a:lvl3pPr marL="288950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3pPr>
      <a:lvl4pPr marL="433426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4pPr>
      <a:lvl5pPr marL="577901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5pPr>
      <a:lvl6pPr marL="722376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6pPr>
      <a:lvl7pPr marL="866851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7pPr>
      <a:lvl8pPr marL="1011326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8pPr>
      <a:lvl9pPr marL="1155802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25486" y="180488"/>
            <a:ext cx="2838283" cy="2521182"/>
            <a:chOff x="83120" y="-1216602"/>
            <a:chExt cx="4405760" cy="891124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-985191" y="550862"/>
            <a:ext cx="4858330" cy="1774412"/>
            <a:chOff x="-3115156" y="48011"/>
            <a:chExt cx="8911244" cy="2186395"/>
          </a:xfrm>
        </p:grpSpPr>
        <p:cxnSp>
          <p:nvCxnSpPr>
            <p:cNvPr id="66" name="직선 연결선 65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1" name="차트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22677"/>
              </p:ext>
            </p:extLst>
          </p:nvPr>
        </p:nvGraphicFramePr>
        <p:xfrm>
          <a:off x="-295279" y="476722"/>
          <a:ext cx="6485779" cy="217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65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788768"/>
              </p:ext>
            </p:extLst>
          </p:nvPr>
        </p:nvGraphicFramePr>
        <p:xfrm>
          <a:off x="-149370" y="476849"/>
          <a:ext cx="3133054" cy="160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05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5486" y="180488"/>
            <a:ext cx="2838283" cy="2521182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985191" y="550862"/>
            <a:ext cx="4858330" cy="1774412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5486" y="550862"/>
            <a:ext cx="2838283" cy="1774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6"/>
          </a:p>
        </p:txBody>
      </p:sp>
      <p:sp>
        <p:nvSpPr>
          <p:cNvPr id="19" name="TextBox 18"/>
          <p:cNvSpPr txBox="1"/>
          <p:nvPr/>
        </p:nvSpPr>
        <p:spPr>
          <a:xfrm>
            <a:off x="796288" y="1314389"/>
            <a:ext cx="1295007" cy="24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3" dirty="0"/>
              <a:t>Small-1column figure</a:t>
            </a:r>
          </a:p>
        </p:txBody>
      </p:sp>
    </p:spTree>
    <p:extLst>
      <p:ext uri="{BB962C8B-B14F-4D97-AF65-F5344CB8AC3E}">
        <p14:creationId xmlns:p14="http://schemas.microsoft.com/office/powerpoint/2010/main" val="17225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86" y="550862"/>
            <a:ext cx="2838283" cy="1774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6"/>
          </a:p>
        </p:txBody>
      </p:sp>
      <p:sp>
        <p:nvSpPr>
          <p:cNvPr id="19" name="TextBox 18"/>
          <p:cNvSpPr txBox="1"/>
          <p:nvPr/>
        </p:nvSpPr>
        <p:spPr>
          <a:xfrm>
            <a:off x="796288" y="1314389"/>
            <a:ext cx="1295007" cy="24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3" dirty="0"/>
              <a:t>Small-1column figure</a:t>
            </a:r>
          </a:p>
        </p:txBody>
      </p:sp>
    </p:spTree>
    <p:extLst>
      <p:ext uri="{BB962C8B-B14F-4D97-AF65-F5344CB8AC3E}">
        <p14:creationId xmlns:p14="http://schemas.microsoft.com/office/powerpoint/2010/main" val="7614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차트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515011"/>
              </p:ext>
            </p:extLst>
          </p:nvPr>
        </p:nvGraphicFramePr>
        <p:xfrm>
          <a:off x="-135924" y="476723"/>
          <a:ext cx="6369673" cy="20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04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48271" y="589441"/>
            <a:ext cx="2791405" cy="1209739"/>
            <a:chOff x="5677557" y="3429000"/>
            <a:chExt cx="3306961" cy="2188912"/>
          </a:xfrm>
        </p:grpSpPr>
        <p:sp>
          <p:nvSpPr>
            <p:cNvPr id="110" name="타원 109"/>
            <p:cNvSpPr/>
            <p:nvPr/>
          </p:nvSpPr>
          <p:spPr>
            <a:xfrm>
              <a:off x="6574003" y="3429000"/>
              <a:ext cx="909437" cy="3448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5677557" y="4164814"/>
              <a:ext cx="896446" cy="420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6818075" y="4164814"/>
              <a:ext cx="896446" cy="420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8052161" y="4164814"/>
              <a:ext cx="932357" cy="420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/>
            <p:cNvCxnSpPr>
              <a:stCxn id="110" idx="4"/>
              <a:endCxn id="111" idx="0"/>
            </p:cNvCxnSpPr>
            <p:nvPr/>
          </p:nvCxnSpPr>
          <p:spPr>
            <a:xfrm flipH="1">
              <a:off x="6125781" y="3773892"/>
              <a:ext cx="902941" cy="3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10" idx="4"/>
              <a:endCxn id="112" idx="0"/>
            </p:cNvCxnSpPr>
            <p:nvPr/>
          </p:nvCxnSpPr>
          <p:spPr>
            <a:xfrm>
              <a:off x="7028722" y="3773892"/>
              <a:ext cx="237577" cy="3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110" idx="4"/>
              <a:endCxn id="113" idx="0"/>
            </p:cNvCxnSpPr>
            <p:nvPr/>
          </p:nvCxnSpPr>
          <p:spPr>
            <a:xfrm>
              <a:off x="7028722" y="3773892"/>
              <a:ext cx="1489618" cy="3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714939" y="4075082"/>
              <a:ext cx="336073" cy="445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…</a:t>
              </a:r>
              <a:endParaRPr lang="en-US" sz="10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5966411" y="4581128"/>
              <a:ext cx="220713" cy="1036784"/>
              <a:chOff x="1951074" y="5510892"/>
              <a:chExt cx="220713" cy="1036784"/>
            </a:xfrm>
          </p:grpSpPr>
          <p:sp>
            <p:nvSpPr>
              <p:cNvPr id="119" name="자유형 118"/>
              <p:cNvSpPr/>
              <p:nvPr/>
            </p:nvSpPr>
            <p:spPr>
              <a:xfrm>
                <a:off x="1951074" y="5510892"/>
                <a:ext cx="220713" cy="1004207"/>
              </a:xfrm>
              <a:custGeom>
                <a:avLst/>
                <a:gdLst>
                  <a:gd name="connsiteX0" fmla="*/ 212462 w 327899"/>
                  <a:gd name="connsiteY0" fmla="*/ 0 h 971550"/>
                  <a:gd name="connsiteX1" fmla="*/ 122655 w 327899"/>
                  <a:gd name="connsiteY1" fmla="*/ 16329 h 971550"/>
                  <a:gd name="connsiteX2" fmla="*/ 98162 w 327899"/>
                  <a:gd name="connsiteY2" fmla="*/ 32657 h 971550"/>
                  <a:gd name="connsiteX3" fmla="*/ 65505 w 327899"/>
                  <a:gd name="connsiteY3" fmla="*/ 48986 h 971550"/>
                  <a:gd name="connsiteX4" fmla="*/ 16519 w 327899"/>
                  <a:gd name="connsiteY4" fmla="*/ 81643 h 971550"/>
                  <a:gd name="connsiteX5" fmla="*/ 16519 w 327899"/>
                  <a:gd name="connsiteY5" fmla="*/ 138793 h 971550"/>
                  <a:gd name="connsiteX6" fmla="*/ 65505 w 327899"/>
                  <a:gd name="connsiteY6" fmla="*/ 171450 h 971550"/>
                  <a:gd name="connsiteX7" fmla="*/ 89997 w 327899"/>
                  <a:gd name="connsiteY7" fmla="*/ 187779 h 971550"/>
                  <a:gd name="connsiteX8" fmla="*/ 147147 w 327899"/>
                  <a:gd name="connsiteY8" fmla="*/ 212271 h 971550"/>
                  <a:gd name="connsiteX9" fmla="*/ 212462 w 327899"/>
                  <a:gd name="connsiteY9" fmla="*/ 244929 h 971550"/>
                  <a:gd name="connsiteX10" fmla="*/ 196133 w 327899"/>
                  <a:gd name="connsiteY10" fmla="*/ 302079 h 971550"/>
                  <a:gd name="connsiteX11" fmla="*/ 171640 w 327899"/>
                  <a:gd name="connsiteY11" fmla="*/ 326571 h 971550"/>
                  <a:gd name="connsiteX12" fmla="*/ 114490 w 327899"/>
                  <a:gd name="connsiteY12" fmla="*/ 359229 h 971550"/>
                  <a:gd name="connsiteX13" fmla="*/ 89997 w 327899"/>
                  <a:gd name="connsiteY13" fmla="*/ 367393 h 971550"/>
                  <a:gd name="connsiteX14" fmla="*/ 65505 w 327899"/>
                  <a:gd name="connsiteY14" fmla="*/ 383721 h 971550"/>
                  <a:gd name="connsiteX15" fmla="*/ 32847 w 327899"/>
                  <a:gd name="connsiteY15" fmla="*/ 391886 h 971550"/>
                  <a:gd name="connsiteX16" fmla="*/ 8355 w 327899"/>
                  <a:gd name="connsiteY16" fmla="*/ 400050 h 971550"/>
                  <a:gd name="connsiteX17" fmla="*/ 190 w 327899"/>
                  <a:gd name="connsiteY17" fmla="*/ 424543 h 971550"/>
                  <a:gd name="connsiteX18" fmla="*/ 65505 w 327899"/>
                  <a:gd name="connsiteY18" fmla="*/ 481693 h 971550"/>
                  <a:gd name="connsiteX19" fmla="*/ 98162 w 327899"/>
                  <a:gd name="connsiteY19" fmla="*/ 498021 h 971550"/>
                  <a:gd name="connsiteX20" fmla="*/ 122655 w 327899"/>
                  <a:gd name="connsiteY20" fmla="*/ 514350 h 971550"/>
                  <a:gd name="connsiteX21" fmla="*/ 155312 w 327899"/>
                  <a:gd name="connsiteY21" fmla="*/ 522514 h 971550"/>
                  <a:gd name="connsiteX22" fmla="*/ 236955 w 327899"/>
                  <a:gd name="connsiteY22" fmla="*/ 538843 h 971550"/>
                  <a:gd name="connsiteX23" fmla="*/ 302269 w 327899"/>
                  <a:gd name="connsiteY23" fmla="*/ 547007 h 971550"/>
                  <a:gd name="connsiteX24" fmla="*/ 326762 w 327899"/>
                  <a:gd name="connsiteY24" fmla="*/ 555171 h 971550"/>
                  <a:gd name="connsiteX25" fmla="*/ 318597 w 327899"/>
                  <a:gd name="connsiteY25" fmla="*/ 579664 h 971550"/>
                  <a:gd name="connsiteX26" fmla="*/ 269612 w 327899"/>
                  <a:gd name="connsiteY26" fmla="*/ 628650 h 971550"/>
                  <a:gd name="connsiteX27" fmla="*/ 220626 w 327899"/>
                  <a:gd name="connsiteY27" fmla="*/ 661307 h 971550"/>
                  <a:gd name="connsiteX28" fmla="*/ 138983 w 327899"/>
                  <a:gd name="connsiteY28" fmla="*/ 685800 h 971550"/>
                  <a:gd name="connsiteX29" fmla="*/ 114490 w 327899"/>
                  <a:gd name="connsiteY29" fmla="*/ 693964 h 971550"/>
                  <a:gd name="connsiteX30" fmla="*/ 81833 w 327899"/>
                  <a:gd name="connsiteY30" fmla="*/ 702129 h 971550"/>
                  <a:gd name="connsiteX31" fmla="*/ 57340 w 327899"/>
                  <a:gd name="connsiteY31" fmla="*/ 718457 h 971550"/>
                  <a:gd name="connsiteX32" fmla="*/ 32847 w 327899"/>
                  <a:gd name="connsiteY32" fmla="*/ 726621 h 971550"/>
                  <a:gd name="connsiteX33" fmla="*/ 16519 w 327899"/>
                  <a:gd name="connsiteY33" fmla="*/ 751114 h 971550"/>
                  <a:gd name="connsiteX34" fmla="*/ 24683 w 327899"/>
                  <a:gd name="connsiteY34" fmla="*/ 791936 h 971550"/>
                  <a:gd name="connsiteX35" fmla="*/ 81833 w 327899"/>
                  <a:gd name="connsiteY35" fmla="*/ 824593 h 971550"/>
                  <a:gd name="connsiteX36" fmla="*/ 122655 w 327899"/>
                  <a:gd name="connsiteY36" fmla="*/ 832757 h 971550"/>
                  <a:gd name="connsiteX37" fmla="*/ 204297 w 327899"/>
                  <a:gd name="connsiteY37" fmla="*/ 849086 h 971550"/>
                  <a:gd name="connsiteX38" fmla="*/ 171640 w 327899"/>
                  <a:gd name="connsiteY38" fmla="*/ 922564 h 971550"/>
                  <a:gd name="connsiteX39" fmla="*/ 163476 w 327899"/>
                  <a:gd name="connsiteY39" fmla="*/ 971550 h 971550"/>
                  <a:gd name="connsiteX0" fmla="*/ 212462 w 327899"/>
                  <a:gd name="connsiteY0" fmla="*/ 0 h 971550"/>
                  <a:gd name="connsiteX1" fmla="*/ 122655 w 327899"/>
                  <a:gd name="connsiteY1" fmla="*/ 16329 h 971550"/>
                  <a:gd name="connsiteX2" fmla="*/ 98162 w 327899"/>
                  <a:gd name="connsiteY2" fmla="*/ 32657 h 971550"/>
                  <a:gd name="connsiteX3" fmla="*/ 65505 w 327899"/>
                  <a:gd name="connsiteY3" fmla="*/ 48986 h 971550"/>
                  <a:gd name="connsiteX4" fmla="*/ 16519 w 327899"/>
                  <a:gd name="connsiteY4" fmla="*/ 81643 h 971550"/>
                  <a:gd name="connsiteX5" fmla="*/ 16519 w 327899"/>
                  <a:gd name="connsiteY5" fmla="*/ 138793 h 971550"/>
                  <a:gd name="connsiteX6" fmla="*/ 65505 w 327899"/>
                  <a:gd name="connsiteY6" fmla="*/ 171450 h 971550"/>
                  <a:gd name="connsiteX7" fmla="*/ 89997 w 327899"/>
                  <a:gd name="connsiteY7" fmla="*/ 187779 h 971550"/>
                  <a:gd name="connsiteX8" fmla="*/ 147147 w 327899"/>
                  <a:gd name="connsiteY8" fmla="*/ 212271 h 971550"/>
                  <a:gd name="connsiteX9" fmla="*/ 212462 w 327899"/>
                  <a:gd name="connsiteY9" fmla="*/ 244929 h 971550"/>
                  <a:gd name="connsiteX10" fmla="*/ 196133 w 327899"/>
                  <a:gd name="connsiteY10" fmla="*/ 302079 h 971550"/>
                  <a:gd name="connsiteX11" fmla="*/ 171640 w 327899"/>
                  <a:gd name="connsiteY11" fmla="*/ 326571 h 971550"/>
                  <a:gd name="connsiteX12" fmla="*/ 114490 w 327899"/>
                  <a:gd name="connsiteY12" fmla="*/ 359229 h 971550"/>
                  <a:gd name="connsiteX13" fmla="*/ 89997 w 327899"/>
                  <a:gd name="connsiteY13" fmla="*/ 367393 h 971550"/>
                  <a:gd name="connsiteX14" fmla="*/ 65505 w 327899"/>
                  <a:gd name="connsiteY14" fmla="*/ 383721 h 971550"/>
                  <a:gd name="connsiteX15" fmla="*/ 32847 w 327899"/>
                  <a:gd name="connsiteY15" fmla="*/ 391886 h 971550"/>
                  <a:gd name="connsiteX16" fmla="*/ 8355 w 327899"/>
                  <a:gd name="connsiteY16" fmla="*/ 400050 h 971550"/>
                  <a:gd name="connsiteX17" fmla="*/ 190 w 327899"/>
                  <a:gd name="connsiteY17" fmla="*/ 424543 h 971550"/>
                  <a:gd name="connsiteX18" fmla="*/ 65505 w 327899"/>
                  <a:gd name="connsiteY18" fmla="*/ 481693 h 971550"/>
                  <a:gd name="connsiteX19" fmla="*/ 98162 w 327899"/>
                  <a:gd name="connsiteY19" fmla="*/ 498021 h 971550"/>
                  <a:gd name="connsiteX20" fmla="*/ 122655 w 327899"/>
                  <a:gd name="connsiteY20" fmla="*/ 514350 h 971550"/>
                  <a:gd name="connsiteX21" fmla="*/ 155312 w 327899"/>
                  <a:gd name="connsiteY21" fmla="*/ 522514 h 971550"/>
                  <a:gd name="connsiteX22" fmla="*/ 236955 w 327899"/>
                  <a:gd name="connsiteY22" fmla="*/ 538843 h 971550"/>
                  <a:gd name="connsiteX23" fmla="*/ 302269 w 327899"/>
                  <a:gd name="connsiteY23" fmla="*/ 547007 h 971550"/>
                  <a:gd name="connsiteX24" fmla="*/ 326762 w 327899"/>
                  <a:gd name="connsiteY24" fmla="*/ 555171 h 971550"/>
                  <a:gd name="connsiteX25" fmla="*/ 318597 w 327899"/>
                  <a:gd name="connsiteY25" fmla="*/ 579664 h 971550"/>
                  <a:gd name="connsiteX26" fmla="*/ 269612 w 327899"/>
                  <a:gd name="connsiteY26" fmla="*/ 628650 h 971550"/>
                  <a:gd name="connsiteX27" fmla="*/ 179805 w 327899"/>
                  <a:gd name="connsiteY27" fmla="*/ 653142 h 971550"/>
                  <a:gd name="connsiteX28" fmla="*/ 138983 w 327899"/>
                  <a:gd name="connsiteY28" fmla="*/ 685800 h 971550"/>
                  <a:gd name="connsiteX29" fmla="*/ 114490 w 327899"/>
                  <a:gd name="connsiteY29" fmla="*/ 693964 h 971550"/>
                  <a:gd name="connsiteX30" fmla="*/ 81833 w 327899"/>
                  <a:gd name="connsiteY30" fmla="*/ 702129 h 971550"/>
                  <a:gd name="connsiteX31" fmla="*/ 57340 w 327899"/>
                  <a:gd name="connsiteY31" fmla="*/ 718457 h 971550"/>
                  <a:gd name="connsiteX32" fmla="*/ 32847 w 327899"/>
                  <a:gd name="connsiteY32" fmla="*/ 726621 h 971550"/>
                  <a:gd name="connsiteX33" fmla="*/ 16519 w 327899"/>
                  <a:gd name="connsiteY33" fmla="*/ 751114 h 971550"/>
                  <a:gd name="connsiteX34" fmla="*/ 24683 w 327899"/>
                  <a:gd name="connsiteY34" fmla="*/ 791936 h 971550"/>
                  <a:gd name="connsiteX35" fmla="*/ 81833 w 327899"/>
                  <a:gd name="connsiteY35" fmla="*/ 824593 h 971550"/>
                  <a:gd name="connsiteX36" fmla="*/ 122655 w 327899"/>
                  <a:gd name="connsiteY36" fmla="*/ 832757 h 971550"/>
                  <a:gd name="connsiteX37" fmla="*/ 204297 w 327899"/>
                  <a:gd name="connsiteY37" fmla="*/ 849086 h 971550"/>
                  <a:gd name="connsiteX38" fmla="*/ 171640 w 327899"/>
                  <a:gd name="connsiteY38" fmla="*/ 922564 h 971550"/>
                  <a:gd name="connsiteX39" fmla="*/ 163476 w 327899"/>
                  <a:gd name="connsiteY39" fmla="*/ 971550 h 971550"/>
                  <a:gd name="connsiteX0" fmla="*/ 212462 w 331271"/>
                  <a:gd name="connsiteY0" fmla="*/ 0 h 971550"/>
                  <a:gd name="connsiteX1" fmla="*/ 122655 w 331271"/>
                  <a:gd name="connsiteY1" fmla="*/ 16329 h 971550"/>
                  <a:gd name="connsiteX2" fmla="*/ 98162 w 331271"/>
                  <a:gd name="connsiteY2" fmla="*/ 32657 h 971550"/>
                  <a:gd name="connsiteX3" fmla="*/ 65505 w 331271"/>
                  <a:gd name="connsiteY3" fmla="*/ 48986 h 971550"/>
                  <a:gd name="connsiteX4" fmla="*/ 16519 w 331271"/>
                  <a:gd name="connsiteY4" fmla="*/ 81643 h 971550"/>
                  <a:gd name="connsiteX5" fmla="*/ 16519 w 331271"/>
                  <a:gd name="connsiteY5" fmla="*/ 138793 h 971550"/>
                  <a:gd name="connsiteX6" fmla="*/ 65505 w 331271"/>
                  <a:gd name="connsiteY6" fmla="*/ 171450 h 971550"/>
                  <a:gd name="connsiteX7" fmla="*/ 89997 w 331271"/>
                  <a:gd name="connsiteY7" fmla="*/ 187779 h 971550"/>
                  <a:gd name="connsiteX8" fmla="*/ 147147 w 331271"/>
                  <a:gd name="connsiteY8" fmla="*/ 212271 h 971550"/>
                  <a:gd name="connsiteX9" fmla="*/ 212462 w 331271"/>
                  <a:gd name="connsiteY9" fmla="*/ 244929 h 971550"/>
                  <a:gd name="connsiteX10" fmla="*/ 196133 w 331271"/>
                  <a:gd name="connsiteY10" fmla="*/ 302079 h 971550"/>
                  <a:gd name="connsiteX11" fmla="*/ 171640 w 331271"/>
                  <a:gd name="connsiteY11" fmla="*/ 326571 h 971550"/>
                  <a:gd name="connsiteX12" fmla="*/ 114490 w 331271"/>
                  <a:gd name="connsiteY12" fmla="*/ 359229 h 971550"/>
                  <a:gd name="connsiteX13" fmla="*/ 89997 w 331271"/>
                  <a:gd name="connsiteY13" fmla="*/ 367393 h 971550"/>
                  <a:gd name="connsiteX14" fmla="*/ 65505 w 331271"/>
                  <a:gd name="connsiteY14" fmla="*/ 383721 h 971550"/>
                  <a:gd name="connsiteX15" fmla="*/ 32847 w 331271"/>
                  <a:gd name="connsiteY15" fmla="*/ 391886 h 971550"/>
                  <a:gd name="connsiteX16" fmla="*/ 8355 w 331271"/>
                  <a:gd name="connsiteY16" fmla="*/ 400050 h 971550"/>
                  <a:gd name="connsiteX17" fmla="*/ 190 w 331271"/>
                  <a:gd name="connsiteY17" fmla="*/ 424543 h 971550"/>
                  <a:gd name="connsiteX18" fmla="*/ 65505 w 331271"/>
                  <a:gd name="connsiteY18" fmla="*/ 481693 h 971550"/>
                  <a:gd name="connsiteX19" fmla="*/ 98162 w 331271"/>
                  <a:gd name="connsiteY19" fmla="*/ 498021 h 971550"/>
                  <a:gd name="connsiteX20" fmla="*/ 122655 w 331271"/>
                  <a:gd name="connsiteY20" fmla="*/ 514350 h 971550"/>
                  <a:gd name="connsiteX21" fmla="*/ 155312 w 331271"/>
                  <a:gd name="connsiteY21" fmla="*/ 522514 h 971550"/>
                  <a:gd name="connsiteX22" fmla="*/ 236955 w 331271"/>
                  <a:gd name="connsiteY22" fmla="*/ 538843 h 971550"/>
                  <a:gd name="connsiteX23" fmla="*/ 302269 w 331271"/>
                  <a:gd name="connsiteY23" fmla="*/ 547007 h 971550"/>
                  <a:gd name="connsiteX24" fmla="*/ 326762 w 331271"/>
                  <a:gd name="connsiteY24" fmla="*/ 555171 h 971550"/>
                  <a:gd name="connsiteX25" fmla="*/ 204297 w 331271"/>
                  <a:gd name="connsiteY25" fmla="*/ 620486 h 971550"/>
                  <a:gd name="connsiteX26" fmla="*/ 269612 w 331271"/>
                  <a:gd name="connsiteY26" fmla="*/ 628650 h 971550"/>
                  <a:gd name="connsiteX27" fmla="*/ 179805 w 331271"/>
                  <a:gd name="connsiteY27" fmla="*/ 653142 h 971550"/>
                  <a:gd name="connsiteX28" fmla="*/ 138983 w 331271"/>
                  <a:gd name="connsiteY28" fmla="*/ 685800 h 971550"/>
                  <a:gd name="connsiteX29" fmla="*/ 114490 w 331271"/>
                  <a:gd name="connsiteY29" fmla="*/ 693964 h 971550"/>
                  <a:gd name="connsiteX30" fmla="*/ 81833 w 331271"/>
                  <a:gd name="connsiteY30" fmla="*/ 702129 h 971550"/>
                  <a:gd name="connsiteX31" fmla="*/ 57340 w 331271"/>
                  <a:gd name="connsiteY31" fmla="*/ 718457 h 971550"/>
                  <a:gd name="connsiteX32" fmla="*/ 32847 w 331271"/>
                  <a:gd name="connsiteY32" fmla="*/ 726621 h 971550"/>
                  <a:gd name="connsiteX33" fmla="*/ 16519 w 331271"/>
                  <a:gd name="connsiteY33" fmla="*/ 751114 h 971550"/>
                  <a:gd name="connsiteX34" fmla="*/ 24683 w 331271"/>
                  <a:gd name="connsiteY34" fmla="*/ 791936 h 971550"/>
                  <a:gd name="connsiteX35" fmla="*/ 81833 w 331271"/>
                  <a:gd name="connsiteY35" fmla="*/ 824593 h 971550"/>
                  <a:gd name="connsiteX36" fmla="*/ 122655 w 331271"/>
                  <a:gd name="connsiteY36" fmla="*/ 832757 h 971550"/>
                  <a:gd name="connsiteX37" fmla="*/ 204297 w 331271"/>
                  <a:gd name="connsiteY37" fmla="*/ 849086 h 971550"/>
                  <a:gd name="connsiteX38" fmla="*/ 171640 w 331271"/>
                  <a:gd name="connsiteY38" fmla="*/ 922564 h 971550"/>
                  <a:gd name="connsiteX39" fmla="*/ 163476 w 331271"/>
                  <a:gd name="connsiteY39" fmla="*/ 971550 h 971550"/>
                  <a:gd name="connsiteX0" fmla="*/ 212462 w 302899"/>
                  <a:gd name="connsiteY0" fmla="*/ 0 h 971550"/>
                  <a:gd name="connsiteX1" fmla="*/ 122655 w 302899"/>
                  <a:gd name="connsiteY1" fmla="*/ 16329 h 971550"/>
                  <a:gd name="connsiteX2" fmla="*/ 98162 w 302899"/>
                  <a:gd name="connsiteY2" fmla="*/ 32657 h 971550"/>
                  <a:gd name="connsiteX3" fmla="*/ 65505 w 302899"/>
                  <a:gd name="connsiteY3" fmla="*/ 48986 h 971550"/>
                  <a:gd name="connsiteX4" fmla="*/ 16519 w 302899"/>
                  <a:gd name="connsiteY4" fmla="*/ 81643 h 971550"/>
                  <a:gd name="connsiteX5" fmla="*/ 16519 w 302899"/>
                  <a:gd name="connsiteY5" fmla="*/ 138793 h 971550"/>
                  <a:gd name="connsiteX6" fmla="*/ 65505 w 302899"/>
                  <a:gd name="connsiteY6" fmla="*/ 171450 h 971550"/>
                  <a:gd name="connsiteX7" fmla="*/ 89997 w 302899"/>
                  <a:gd name="connsiteY7" fmla="*/ 187779 h 971550"/>
                  <a:gd name="connsiteX8" fmla="*/ 147147 w 302899"/>
                  <a:gd name="connsiteY8" fmla="*/ 212271 h 971550"/>
                  <a:gd name="connsiteX9" fmla="*/ 212462 w 302899"/>
                  <a:gd name="connsiteY9" fmla="*/ 244929 h 971550"/>
                  <a:gd name="connsiteX10" fmla="*/ 196133 w 302899"/>
                  <a:gd name="connsiteY10" fmla="*/ 302079 h 971550"/>
                  <a:gd name="connsiteX11" fmla="*/ 171640 w 302899"/>
                  <a:gd name="connsiteY11" fmla="*/ 326571 h 971550"/>
                  <a:gd name="connsiteX12" fmla="*/ 114490 w 302899"/>
                  <a:gd name="connsiteY12" fmla="*/ 359229 h 971550"/>
                  <a:gd name="connsiteX13" fmla="*/ 89997 w 302899"/>
                  <a:gd name="connsiteY13" fmla="*/ 367393 h 971550"/>
                  <a:gd name="connsiteX14" fmla="*/ 65505 w 302899"/>
                  <a:gd name="connsiteY14" fmla="*/ 383721 h 971550"/>
                  <a:gd name="connsiteX15" fmla="*/ 32847 w 302899"/>
                  <a:gd name="connsiteY15" fmla="*/ 391886 h 971550"/>
                  <a:gd name="connsiteX16" fmla="*/ 8355 w 302899"/>
                  <a:gd name="connsiteY16" fmla="*/ 400050 h 971550"/>
                  <a:gd name="connsiteX17" fmla="*/ 190 w 302899"/>
                  <a:gd name="connsiteY17" fmla="*/ 424543 h 971550"/>
                  <a:gd name="connsiteX18" fmla="*/ 65505 w 302899"/>
                  <a:gd name="connsiteY18" fmla="*/ 481693 h 971550"/>
                  <a:gd name="connsiteX19" fmla="*/ 98162 w 302899"/>
                  <a:gd name="connsiteY19" fmla="*/ 498021 h 971550"/>
                  <a:gd name="connsiteX20" fmla="*/ 122655 w 302899"/>
                  <a:gd name="connsiteY20" fmla="*/ 514350 h 971550"/>
                  <a:gd name="connsiteX21" fmla="*/ 155312 w 302899"/>
                  <a:gd name="connsiteY21" fmla="*/ 522514 h 971550"/>
                  <a:gd name="connsiteX22" fmla="*/ 236955 w 302899"/>
                  <a:gd name="connsiteY22" fmla="*/ 538843 h 971550"/>
                  <a:gd name="connsiteX23" fmla="*/ 302269 w 302899"/>
                  <a:gd name="connsiteY23" fmla="*/ 547007 h 971550"/>
                  <a:gd name="connsiteX24" fmla="*/ 220626 w 302899"/>
                  <a:gd name="connsiteY24" fmla="*/ 587828 h 971550"/>
                  <a:gd name="connsiteX25" fmla="*/ 204297 w 302899"/>
                  <a:gd name="connsiteY25" fmla="*/ 620486 h 971550"/>
                  <a:gd name="connsiteX26" fmla="*/ 269612 w 302899"/>
                  <a:gd name="connsiteY26" fmla="*/ 628650 h 971550"/>
                  <a:gd name="connsiteX27" fmla="*/ 179805 w 302899"/>
                  <a:gd name="connsiteY27" fmla="*/ 653142 h 971550"/>
                  <a:gd name="connsiteX28" fmla="*/ 138983 w 302899"/>
                  <a:gd name="connsiteY28" fmla="*/ 685800 h 971550"/>
                  <a:gd name="connsiteX29" fmla="*/ 114490 w 302899"/>
                  <a:gd name="connsiteY29" fmla="*/ 693964 h 971550"/>
                  <a:gd name="connsiteX30" fmla="*/ 81833 w 302899"/>
                  <a:gd name="connsiteY30" fmla="*/ 702129 h 971550"/>
                  <a:gd name="connsiteX31" fmla="*/ 57340 w 302899"/>
                  <a:gd name="connsiteY31" fmla="*/ 718457 h 971550"/>
                  <a:gd name="connsiteX32" fmla="*/ 32847 w 302899"/>
                  <a:gd name="connsiteY32" fmla="*/ 726621 h 971550"/>
                  <a:gd name="connsiteX33" fmla="*/ 16519 w 302899"/>
                  <a:gd name="connsiteY33" fmla="*/ 751114 h 971550"/>
                  <a:gd name="connsiteX34" fmla="*/ 24683 w 302899"/>
                  <a:gd name="connsiteY34" fmla="*/ 791936 h 971550"/>
                  <a:gd name="connsiteX35" fmla="*/ 81833 w 302899"/>
                  <a:gd name="connsiteY35" fmla="*/ 824593 h 971550"/>
                  <a:gd name="connsiteX36" fmla="*/ 122655 w 302899"/>
                  <a:gd name="connsiteY36" fmla="*/ 832757 h 971550"/>
                  <a:gd name="connsiteX37" fmla="*/ 204297 w 302899"/>
                  <a:gd name="connsiteY37" fmla="*/ 849086 h 971550"/>
                  <a:gd name="connsiteX38" fmla="*/ 171640 w 302899"/>
                  <a:gd name="connsiteY38" fmla="*/ 922564 h 971550"/>
                  <a:gd name="connsiteX39" fmla="*/ 163476 w 302899"/>
                  <a:gd name="connsiteY39" fmla="*/ 971550 h 971550"/>
                  <a:gd name="connsiteX0" fmla="*/ 212462 w 269807"/>
                  <a:gd name="connsiteY0" fmla="*/ 0 h 971550"/>
                  <a:gd name="connsiteX1" fmla="*/ 122655 w 269807"/>
                  <a:gd name="connsiteY1" fmla="*/ 16329 h 971550"/>
                  <a:gd name="connsiteX2" fmla="*/ 98162 w 269807"/>
                  <a:gd name="connsiteY2" fmla="*/ 32657 h 971550"/>
                  <a:gd name="connsiteX3" fmla="*/ 65505 w 269807"/>
                  <a:gd name="connsiteY3" fmla="*/ 48986 h 971550"/>
                  <a:gd name="connsiteX4" fmla="*/ 16519 w 269807"/>
                  <a:gd name="connsiteY4" fmla="*/ 81643 h 971550"/>
                  <a:gd name="connsiteX5" fmla="*/ 16519 w 269807"/>
                  <a:gd name="connsiteY5" fmla="*/ 138793 h 971550"/>
                  <a:gd name="connsiteX6" fmla="*/ 65505 w 269807"/>
                  <a:gd name="connsiteY6" fmla="*/ 171450 h 971550"/>
                  <a:gd name="connsiteX7" fmla="*/ 89997 w 269807"/>
                  <a:gd name="connsiteY7" fmla="*/ 187779 h 971550"/>
                  <a:gd name="connsiteX8" fmla="*/ 147147 w 269807"/>
                  <a:gd name="connsiteY8" fmla="*/ 212271 h 971550"/>
                  <a:gd name="connsiteX9" fmla="*/ 212462 w 269807"/>
                  <a:gd name="connsiteY9" fmla="*/ 244929 h 971550"/>
                  <a:gd name="connsiteX10" fmla="*/ 196133 w 269807"/>
                  <a:gd name="connsiteY10" fmla="*/ 302079 h 971550"/>
                  <a:gd name="connsiteX11" fmla="*/ 171640 w 269807"/>
                  <a:gd name="connsiteY11" fmla="*/ 326571 h 971550"/>
                  <a:gd name="connsiteX12" fmla="*/ 114490 w 269807"/>
                  <a:gd name="connsiteY12" fmla="*/ 359229 h 971550"/>
                  <a:gd name="connsiteX13" fmla="*/ 89997 w 269807"/>
                  <a:gd name="connsiteY13" fmla="*/ 367393 h 971550"/>
                  <a:gd name="connsiteX14" fmla="*/ 65505 w 269807"/>
                  <a:gd name="connsiteY14" fmla="*/ 383721 h 971550"/>
                  <a:gd name="connsiteX15" fmla="*/ 32847 w 269807"/>
                  <a:gd name="connsiteY15" fmla="*/ 391886 h 971550"/>
                  <a:gd name="connsiteX16" fmla="*/ 8355 w 269807"/>
                  <a:gd name="connsiteY16" fmla="*/ 400050 h 971550"/>
                  <a:gd name="connsiteX17" fmla="*/ 190 w 269807"/>
                  <a:gd name="connsiteY17" fmla="*/ 424543 h 971550"/>
                  <a:gd name="connsiteX18" fmla="*/ 65505 w 269807"/>
                  <a:gd name="connsiteY18" fmla="*/ 481693 h 971550"/>
                  <a:gd name="connsiteX19" fmla="*/ 98162 w 269807"/>
                  <a:gd name="connsiteY19" fmla="*/ 498021 h 971550"/>
                  <a:gd name="connsiteX20" fmla="*/ 122655 w 269807"/>
                  <a:gd name="connsiteY20" fmla="*/ 514350 h 971550"/>
                  <a:gd name="connsiteX21" fmla="*/ 155312 w 269807"/>
                  <a:gd name="connsiteY21" fmla="*/ 522514 h 971550"/>
                  <a:gd name="connsiteX22" fmla="*/ 236955 w 269807"/>
                  <a:gd name="connsiteY22" fmla="*/ 538843 h 971550"/>
                  <a:gd name="connsiteX23" fmla="*/ 196133 w 269807"/>
                  <a:gd name="connsiteY23" fmla="*/ 595993 h 971550"/>
                  <a:gd name="connsiteX24" fmla="*/ 220626 w 269807"/>
                  <a:gd name="connsiteY24" fmla="*/ 587828 h 971550"/>
                  <a:gd name="connsiteX25" fmla="*/ 204297 w 269807"/>
                  <a:gd name="connsiteY25" fmla="*/ 620486 h 971550"/>
                  <a:gd name="connsiteX26" fmla="*/ 269612 w 269807"/>
                  <a:gd name="connsiteY26" fmla="*/ 628650 h 971550"/>
                  <a:gd name="connsiteX27" fmla="*/ 179805 w 269807"/>
                  <a:gd name="connsiteY27" fmla="*/ 653142 h 971550"/>
                  <a:gd name="connsiteX28" fmla="*/ 138983 w 269807"/>
                  <a:gd name="connsiteY28" fmla="*/ 685800 h 971550"/>
                  <a:gd name="connsiteX29" fmla="*/ 114490 w 269807"/>
                  <a:gd name="connsiteY29" fmla="*/ 693964 h 971550"/>
                  <a:gd name="connsiteX30" fmla="*/ 81833 w 269807"/>
                  <a:gd name="connsiteY30" fmla="*/ 702129 h 971550"/>
                  <a:gd name="connsiteX31" fmla="*/ 57340 w 269807"/>
                  <a:gd name="connsiteY31" fmla="*/ 718457 h 971550"/>
                  <a:gd name="connsiteX32" fmla="*/ 32847 w 269807"/>
                  <a:gd name="connsiteY32" fmla="*/ 726621 h 971550"/>
                  <a:gd name="connsiteX33" fmla="*/ 16519 w 269807"/>
                  <a:gd name="connsiteY33" fmla="*/ 751114 h 971550"/>
                  <a:gd name="connsiteX34" fmla="*/ 24683 w 269807"/>
                  <a:gd name="connsiteY34" fmla="*/ 791936 h 971550"/>
                  <a:gd name="connsiteX35" fmla="*/ 81833 w 269807"/>
                  <a:gd name="connsiteY35" fmla="*/ 824593 h 971550"/>
                  <a:gd name="connsiteX36" fmla="*/ 122655 w 269807"/>
                  <a:gd name="connsiteY36" fmla="*/ 832757 h 971550"/>
                  <a:gd name="connsiteX37" fmla="*/ 204297 w 269807"/>
                  <a:gd name="connsiteY37" fmla="*/ 849086 h 971550"/>
                  <a:gd name="connsiteX38" fmla="*/ 171640 w 269807"/>
                  <a:gd name="connsiteY38" fmla="*/ 922564 h 971550"/>
                  <a:gd name="connsiteX39" fmla="*/ 163476 w 269807"/>
                  <a:gd name="connsiteY39" fmla="*/ 971550 h 971550"/>
                  <a:gd name="connsiteX0" fmla="*/ 212462 w 269807"/>
                  <a:gd name="connsiteY0" fmla="*/ 0 h 971550"/>
                  <a:gd name="connsiteX1" fmla="*/ 122655 w 269807"/>
                  <a:gd name="connsiteY1" fmla="*/ 16329 h 971550"/>
                  <a:gd name="connsiteX2" fmla="*/ 98162 w 269807"/>
                  <a:gd name="connsiteY2" fmla="*/ 32657 h 971550"/>
                  <a:gd name="connsiteX3" fmla="*/ 65505 w 269807"/>
                  <a:gd name="connsiteY3" fmla="*/ 48986 h 971550"/>
                  <a:gd name="connsiteX4" fmla="*/ 16519 w 269807"/>
                  <a:gd name="connsiteY4" fmla="*/ 81643 h 971550"/>
                  <a:gd name="connsiteX5" fmla="*/ 16519 w 269807"/>
                  <a:gd name="connsiteY5" fmla="*/ 138793 h 971550"/>
                  <a:gd name="connsiteX6" fmla="*/ 65505 w 269807"/>
                  <a:gd name="connsiteY6" fmla="*/ 171450 h 971550"/>
                  <a:gd name="connsiteX7" fmla="*/ 89997 w 269807"/>
                  <a:gd name="connsiteY7" fmla="*/ 187779 h 971550"/>
                  <a:gd name="connsiteX8" fmla="*/ 147147 w 269807"/>
                  <a:gd name="connsiteY8" fmla="*/ 212271 h 971550"/>
                  <a:gd name="connsiteX9" fmla="*/ 212462 w 269807"/>
                  <a:gd name="connsiteY9" fmla="*/ 244929 h 971550"/>
                  <a:gd name="connsiteX10" fmla="*/ 196133 w 269807"/>
                  <a:gd name="connsiteY10" fmla="*/ 302079 h 971550"/>
                  <a:gd name="connsiteX11" fmla="*/ 171640 w 269807"/>
                  <a:gd name="connsiteY11" fmla="*/ 326571 h 971550"/>
                  <a:gd name="connsiteX12" fmla="*/ 114490 w 269807"/>
                  <a:gd name="connsiteY12" fmla="*/ 359229 h 971550"/>
                  <a:gd name="connsiteX13" fmla="*/ 89997 w 269807"/>
                  <a:gd name="connsiteY13" fmla="*/ 367393 h 971550"/>
                  <a:gd name="connsiteX14" fmla="*/ 65505 w 269807"/>
                  <a:gd name="connsiteY14" fmla="*/ 383721 h 971550"/>
                  <a:gd name="connsiteX15" fmla="*/ 32847 w 269807"/>
                  <a:gd name="connsiteY15" fmla="*/ 391886 h 971550"/>
                  <a:gd name="connsiteX16" fmla="*/ 8355 w 269807"/>
                  <a:gd name="connsiteY16" fmla="*/ 400050 h 971550"/>
                  <a:gd name="connsiteX17" fmla="*/ 190 w 269807"/>
                  <a:gd name="connsiteY17" fmla="*/ 424543 h 971550"/>
                  <a:gd name="connsiteX18" fmla="*/ 65505 w 269807"/>
                  <a:gd name="connsiteY18" fmla="*/ 481693 h 971550"/>
                  <a:gd name="connsiteX19" fmla="*/ 98162 w 269807"/>
                  <a:gd name="connsiteY19" fmla="*/ 498021 h 971550"/>
                  <a:gd name="connsiteX20" fmla="*/ 122655 w 269807"/>
                  <a:gd name="connsiteY20" fmla="*/ 514350 h 971550"/>
                  <a:gd name="connsiteX21" fmla="*/ 155312 w 269807"/>
                  <a:gd name="connsiteY21" fmla="*/ 522514 h 971550"/>
                  <a:gd name="connsiteX22" fmla="*/ 204298 w 269807"/>
                  <a:gd name="connsiteY22" fmla="*/ 555172 h 971550"/>
                  <a:gd name="connsiteX23" fmla="*/ 196133 w 269807"/>
                  <a:gd name="connsiteY23" fmla="*/ 595993 h 971550"/>
                  <a:gd name="connsiteX24" fmla="*/ 220626 w 269807"/>
                  <a:gd name="connsiteY24" fmla="*/ 587828 h 971550"/>
                  <a:gd name="connsiteX25" fmla="*/ 204297 w 269807"/>
                  <a:gd name="connsiteY25" fmla="*/ 620486 h 971550"/>
                  <a:gd name="connsiteX26" fmla="*/ 269612 w 269807"/>
                  <a:gd name="connsiteY26" fmla="*/ 628650 h 971550"/>
                  <a:gd name="connsiteX27" fmla="*/ 179805 w 269807"/>
                  <a:gd name="connsiteY27" fmla="*/ 653142 h 971550"/>
                  <a:gd name="connsiteX28" fmla="*/ 138983 w 269807"/>
                  <a:gd name="connsiteY28" fmla="*/ 685800 h 971550"/>
                  <a:gd name="connsiteX29" fmla="*/ 114490 w 269807"/>
                  <a:gd name="connsiteY29" fmla="*/ 693964 h 971550"/>
                  <a:gd name="connsiteX30" fmla="*/ 81833 w 269807"/>
                  <a:gd name="connsiteY30" fmla="*/ 702129 h 971550"/>
                  <a:gd name="connsiteX31" fmla="*/ 57340 w 269807"/>
                  <a:gd name="connsiteY31" fmla="*/ 718457 h 971550"/>
                  <a:gd name="connsiteX32" fmla="*/ 32847 w 269807"/>
                  <a:gd name="connsiteY32" fmla="*/ 726621 h 971550"/>
                  <a:gd name="connsiteX33" fmla="*/ 16519 w 269807"/>
                  <a:gd name="connsiteY33" fmla="*/ 751114 h 971550"/>
                  <a:gd name="connsiteX34" fmla="*/ 24683 w 269807"/>
                  <a:gd name="connsiteY34" fmla="*/ 791936 h 971550"/>
                  <a:gd name="connsiteX35" fmla="*/ 81833 w 269807"/>
                  <a:gd name="connsiteY35" fmla="*/ 824593 h 971550"/>
                  <a:gd name="connsiteX36" fmla="*/ 122655 w 269807"/>
                  <a:gd name="connsiteY36" fmla="*/ 832757 h 971550"/>
                  <a:gd name="connsiteX37" fmla="*/ 204297 w 269807"/>
                  <a:gd name="connsiteY37" fmla="*/ 849086 h 971550"/>
                  <a:gd name="connsiteX38" fmla="*/ 171640 w 269807"/>
                  <a:gd name="connsiteY38" fmla="*/ 922564 h 971550"/>
                  <a:gd name="connsiteX39" fmla="*/ 163476 w 269807"/>
                  <a:gd name="connsiteY39" fmla="*/ 971550 h 971550"/>
                  <a:gd name="connsiteX0" fmla="*/ 212462 w 220713"/>
                  <a:gd name="connsiteY0" fmla="*/ 0 h 971550"/>
                  <a:gd name="connsiteX1" fmla="*/ 122655 w 220713"/>
                  <a:gd name="connsiteY1" fmla="*/ 16329 h 971550"/>
                  <a:gd name="connsiteX2" fmla="*/ 98162 w 220713"/>
                  <a:gd name="connsiteY2" fmla="*/ 32657 h 971550"/>
                  <a:gd name="connsiteX3" fmla="*/ 65505 w 220713"/>
                  <a:gd name="connsiteY3" fmla="*/ 48986 h 971550"/>
                  <a:gd name="connsiteX4" fmla="*/ 16519 w 220713"/>
                  <a:gd name="connsiteY4" fmla="*/ 81643 h 971550"/>
                  <a:gd name="connsiteX5" fmla="*/ 16519 w 220713"/>
                  <a:gd name="connsiteY5" fmla="*/ 138793 h 971550"/>
                  <a:gd name="connsiteX6" fmla="*/ 65505 w 220713"/>
                  <a:gd name="connsiteY6" fmla="*/ 171450 h 971550"/>
                  <a:gd name="connsiteX7" fmla="*/ 89997 w 220713"/>
                  <a:gd name="connsiteY7" fmla="*/ 187779 h 971550"/>
                  <a:gd name="connsiteX8" fmla="*/ 147147 w 220713"/>
                  <a:gd name="connsiteY8" fmla="*/ 212271 h 971550"/>
                  <a:gd name="connsiteX9" fmla="*/ 212462 w 220713"/>
                  <a:gd name="connsiteY9" fmla="*/ 244929 h 971550"/>
                  <a:gd name="connsiteX10" fmla="*/ 196133 w 220713"/>
                  <a:gd name="connsiteY10" fmla="*/ 302079 h 971550"/>
                  <a:gd name="connsiteX11" fmla="*/ 171640 w 220713"/>
                  <a:gd name="connsiteY11" fmla="*/ 326571 h 971550"/>
                  <a:gd name="connsiteX12" fmla="*/ 114490 w 220713"/>
                  <a:gd name="connsiteY12" fmla="*/ 359229 h 971550"/>
                  <a:gd name="connsiteX13" fmla="*/ 89997 w 220713"/>
                  <a:gd name="connsiteY13" fmla="*/ 367393 h 971550"/>
                  <a:gd name="connsiteX14" fmla="*/ 65505 w 220713"/>
                  <a:gd name="connsiteY14" fmla="*/ 383721 h 971550"/>
                  <a:gd name="connsiteX15" fmla="*/ 32847 w 220713"/>
                  <a:gd name="connsiteY15" fmla="*/ 391886 h 971550"/>
                  <a:gd name="connsiteX16" fmla="*/ 8355 w 220713"/>
                  <a:gd name="connsiteY16" fmla="*/ 400050 h 971550"/>
                  <a:gd name="connsiteX17" fmla="*/ 190 w 220713"/>
                  <a:gd name="connsiteY17" fmla="*/ 424543 h 971550"/>
                  <a:gd name="connsiteX18" fmla="*/ 65505 w 220713"/>
                  <a:gd name="connsiteY18" fmla="*/ 481693 h 971550"/>
                  <a:gd name="connsiteX19" fmla="*/ 98162 w 220713"/>
                  <a:gd name="connsiteY19" fmla="*/ 498021 h 971550"/>
                  <a:gd name="connsiteX20" fmla="*/ 122655 w 220713"/>
                  <a:gd name="connsiteY20" fmla="*/ 514350 h 971550"/>
                  <a:gd name="connsiteX21" fmla="*/ 155312 w 220713"/>
                  <a:gd name="connsiteY21" fmla="*/ 522514 h 971550"/>
                  <a:gd name="connsiteX22" fmla="*/ 204298 w 220713"/>
                  <a:gd name="connsiteY22" fmla="*/ 555172 h 971550"/>
                  <a:gd name="connsiteX23" fmla="*/ 196133 w 220713"/>
                  <a:gd name="connsiteY23" fmla="*/ 595993 h 971550"/>
                  <a:gd name="connsiteX24" fmla="*/ 220626 w 220713"/>
                  <a:gd name="connsiteY24" fmla="*/ 587828 h 971550"/>
                  <a:gd name="connsiteX25" fmla="*/ 204297 w 220713"/>
                  <a:gd name="connsiteY25" fmla="*/ 620486 h 971550"/>
                  <a:gd name="connsiteX26" fmla="*/ 204298 w 220713"/>
                  <a:gd name="connsiteY26" fmla="*/ 628650 h 971550"/>
                  <a:gd name="connsiteX27" fmla="*/ 179805 w 220713"/>
                  <a:gd name="connsiteY27" fmla="*/ 653142 h 971550"/>
                  <a:gd name="connsiteX28" fmla="*/ 138983 w 220713"/>
                  <a:gd name="connsiteY28" fmla="*/ 685800 h 971550"/>
                  <a:gd name="connsiteX29" fmla="*/ 114490 w 220713"/>
                  <a:gd name="connsiteY29" fmla="*/ 693964 h 971550"/>
                  <a:gd name="connsiteX30" fmla="*/ 81833 w 220713"/>
                  <a:gd name="connsiteY30" fmla="*/ 702129 h 971550"/>
                  <a:gd name="connsiteX31" fmla="*/ 57340 w 220713"/>
                  <a:gd name="connsiteY31" fmla="*/ 718457 h 971550"/>
                  <a:gd name="connsiteX32" fmla="*/ 32847 w 220713"/>
                  <a:gd name="connsiteY32" fmla="*/ 726621 h 971550"/>
                  <a:gd name="connsiteX33" fmla="*/ 16519 w 220713"/>
                  <a:gd name="connsiteY33" fmla="*/ 751114 h 971550"/>
                  <a:gd name="connsiteX34" fmla="*/ 24683 w 220713"/>
                  <a:gd name="connsiteY34" fmla="*/ 791936 h 971550"/>
                  <a:gd name="connsiteX35" fmla="*/ 81833 w 220713"/>
                  <a:gd name="connsiteY35" fmla="*/ 824593 h 971550"/>
                  <a:gd name="connsiteX36" fmla="*/ 122655 w 220713"/>
                  <a:gd name="connsiteY36" fmla="*/ 832757 h 971550"/>
                  <a:gd name="connsiteX37" fmla="*/ 204297 w 220713"/>
                  <a:gd name="connsiteY37" fmla="*/ 849086 h 971550"/>
                  <a:gd name="connsiteX38" fmla="*/ 171640 w 220713"/>
                  <a:gd name="connsiteY38" fmla="*/ 922564 h 971550"/>
                  <a:gd name="connsiteX39" fmla="*/ 163476 w 220713"/>
                  <a:gd name="connsiteY39" fmla="*/ 971550 h 971550"/>
                  <a:gd name="connsiteX0" fmla="*/ 147148 w 220713"/>
                  <a:gd name="connsiteY0" fmla="*/ 0 h 1004207"/>
                  <a:gd name="connsiteX1" fmla="*/ 122655 w 220713"/>
                  <a:gd name="connsiteY1" fmla="*/ 48986 h 1004207"/>
                  <a:gd name="connsiteX2" fmla="*/ 98162 w 220713"/>
                  <a:gd name="connsiteY2" fmla="*/ 65314 h 1004207"/>
                  <a:gd name="connsiteX3" fmla="*/ 65505 w 220713"/>
                  <a:gd name="connsiteY3" fmla="*/ 81643 h 1004207"/>
                  <a:gd name="connsiteX4" fmla="*/ 16519 w 220713"/>
                  <a:gd name="connsiteY4" fmla="*/ 114300 h 1004207"/>
                  <a:gd name="connsiteX5" fmla="*/ 16519 w 220713"/>
                  <a:gd name="connsiteY5" fmla="*/ 171450 h 1004207"/>
                  <a:gd name="connsiteX6" fmla="*/ 65505 w 220713"/>
                  <a:gd name="connsiteY6" fmla="*/ 204107 h 1004207"/>
                  <a:gd name="connsiteX7" fmla="*/ 89997 w 220713"/>
                  <a:gd name="connsiteY7" fmla="*/ 220436 h 1004207"/>
                  <a:gd name="connsiteX8" fmla="*/ 147147 w 220713"/>
                  <a:gd name="connsiteY8" fmla="*/ 244928 h 1004207"/>
                  <a:gd name="connsiteX9" fmla="*/ 212462 w 220713"/>
                  <a:gd name="connsiteY9" fmla="*/ 277586 h 1004207"/>
                  <a:gd name="connsiteX10" fmla="*/ 196133 w 220713"/>
                  <a:gd name="connsiteY10" fmla="*/ 334736 h 1004207"/>
                  <a:gd name="connsiteX11" fmla="*/ 171640 w 220713"/>
                  <a:gd name="connsiteY11" fmla="*/ 359228 h 1004207"/>
                  <a:gd name="connsiteX12" fmla="*/ 114490 w 220713"/>
                  <a:gd name="connsiteY12" fmla="*/ 391886 h 1004207"/>
                  <a:gd name="connsiteX13" fmla="*/ 89997 w 220713"/>
                  <a:gd name="connsiteY13" fmla="*/ 400050 h 1004207"/>
                  <a:gd name="connsiteX14" fmla="*/ 65505 w 220713"/>
                  <a:gd name="connsiteY14" fmla="*/ 416378 h 1004207"/>
                  <a:gd name="connsiteX15" fmla="*/ 32847 w 220713"/>
                  <a:gd name="connsiteY15" fmla="*/ 424543 h 1004207"/>
                  <a:gd name="connsiteX16" fmla="*/ 8355 w 220713"/>
                  <a:gd name="connsiteY16" fmla="*/ 432707 h 1004207"/>
                  <a:gd name="connsiteX17" fmla="*/ 190 w 220713"/>
                  <a:gd name="connsiteY17" fmla="*/ 457200 h 1004207"/>
                  <a:gd name="connsiteX18" fmla="*/ 65505 w 220713"/>
                  <a:gd name="connsiteY18" fmla="*/ 514350 h 1004207"/>
                  <a:gd name="connsiteX19" fmla="*/ 98162 w 220713"/>
                  <a:gd name="connsiteY19" fmla="*/ 530678 h 1004207"/>
                  <a:gd name="connsiteX20" fmla="*/ 122655 w 220713"/>
                  <a:gd name="connsiteY20" fmla="*/ 547007 h 1004207"/>
                  <a:gd name="connsiteX21" fmla="*/ 155312 w 220713"/>
                  <a:gd name="connsiteY21" fmla="*/ 555171 h 1004207"/>
                  <a:gd name="connsiteX22" fmla="*/ 204298 w 220713"/>
                  <a:gd name="connsiteY22" fmla="*/ 587829 h 1004207"/>
                  <a:gd name="connsiteX23" fmla="*/ 196133 w 220713"/>
                  <a:gd name="connsiteY23" fmla="*/ 628650 h 1004207"/>
                  <a:gd name="connsiteX24" fmla="*/ 220626 w 220713"/>
                  <a:gd name="connsiteY24" fmla="*/ 620485 h 1004207"/>
                  <a:gd name="connsiteX25" fmla="*/ 204297 w 220713"/>
                  <a:gd name="connsiteY25" fmla="*/ 653143 h 1004207"/>
                  <a:gd name="connsiteX26" fmla="*/ 204298 w 220713"/>
                  <a:gd name="connsiteY26" fmla="*/ 661307 h 1004207"/>
                  <a:gd name="connsiteX27" fmla="*/ 179805 w 220713"/>
                  <a:gd name="connsiteY27" fmla="*/ 685799 h 1004207"/>
                  <a:gd name="connsiteX28" fmla="*/ 138983 w 220713"/>
                  <a:gd name="connsiteY28" fmla="*/ 718457 h 1004207"/>
                  <a:gd name="connsiteX29" fmla="*/ 114490 w 220713"/>
                  <a:gd name="connsiteY29" fmla="*/ 726621 h 1004207"/>
                  <a:gd name="connsiteX30" fmla="*/ 81833 w 220713"/>
                  <a:gd name="connsiteY30" fmla="*/ 734786 h 1004207"/>
                  <a:gd name="connsiteX31" fmla="*/ 57340 w 220713"/>
                  <a:gd name="connsiteY31" fmla="*/ 751114 h 1004207"/>
                  <a:gd name="connsiteX32" fmla="*/ 32847 w 220713"/>
                  <a:gd name="connsiteY32" fmla="*/ 759278 h 1004207"/>
                  <a:gd name="connsiteX33" fmla="*/ 16519 w 220713"/>
                  <a:gd name="connsiteY33" fmla="*/ 783771 h 1004207"/>
                  <a:gd name="connsiteX34" fmla="*/ 24683 w 220713"/>
                  <a:gd name="connsiteY34" fmla="*/ 824593 h 1004207"/>
                  <a:gd name="connsiteX35" fmla="*/ 81833 w 220713"/>
                  <a:gd name="connsiteY35" fmla="*/ 857250 h 1004207"/>
                  <a:gd name="connsiteX36" fmla="*/ 122655 w 220713"/>
                  <a:gd name="connsiteY36" fmla="*/ 865414 h 1004207"/>
                  <a:gd name="connsiteX37" fmla="*/ 204297 w 220713"/>
                  <a:gd name="connsiteY37" fmla="*/ 881743 h 1004207"/>
                  <a:gd name="connsiteX38" fmla="*/ 171640 w 220713"/>
                  <a:gd name="connsiteY38" fmla="*/ 955221 h 1004207"/>
                  <a:gd name="connsiteX39" fmla="*/ 163476 w 220713"/>
                  <a:gd name="connsiteY39" fmla="*/ 1004207 h 100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0713" h="1004207">
                    <a:moveTo>
                      <a:pt x="147148" y="0"/>
                    </a:moveTo>
                    <a:cubicBezTo>
                      <a:pt x="141638" y="918"/>
                      <a:pt x="130819" y="38100"/>
                      <a:pt x="122655" y="48986"/>
                    </a:cubicBezTo>
                    <a:cubicBezTo>
                      <a:pt x="114491" y="59872"/>
                      <a:pt x="106681" y="60446"/>
                      <a:pt x="98162" y="65314"/>
                    </a:cubicBezTo>
                    <a:cubicBezTo>
                      <a:pt x="87595" y="71352"/>
                      <a:pt x="75941" y="75381"/>
                      <a:pt x="65505" y="81643"/>
                    </a:cubicBezTo>
                    <a:cubicBezTo>
                      <a:pt x="48677" y="91740"/>
                      <a:pt x="16519" y="114300"/>
                      <a:pt x="16519" y="114300"/>
                    </a:cubicBezTo>
                    <a:cubicBezTo>
                      <a:pt x="10229" y="133170"/>
                      <a:pt x="-802" y="151655"/>
                      <a:pt x="16519" y="171450"/>
                    </a:cubicBezTo>
                    <a:cubicBezTo>
                      <a:pt x="29442" y="186219"/>
                      <a:pt x="49176" y="193221"/>
                      <a:pt x="65505" y="204107"/>
                    </a:cubicBezTo>
                    <a:cubicBezTo>
                      <a:pt x="73669" y="209550"/>
                      <a:pt x="80688" y="217333"/>
                      <a:pt x="89997" y="220436"/>
                    </a:cubicBezTo>
                    <a:cubicBezTo>
                      <a:pt x="140300" y="237203"/>
                      <a:pt x="86621" y="218028"/>
                      <a:pt x="147147" y="244928"/>
                    </a:cubicBezTo>
                    <a:cubicBezTo>
                      <a:pt x="207063" y="271557"/>
                      <a:pt x="169091" y="248671"/>
                      <a:pt x="212462" y="277586"/>
                    </a:cubicBezTo>
                    <a:cubicBezTo>
                      <a:pt x="211374" y="281937"/>
                      <a:pt x="200816" y="327711"/>
                      <a:pt x="196133" y="334736"/>
                    </a:cubicBezTo>
                    <a:cubicBezTo>
                      <a:pt x="189728" y="344343"/>
                      <a:pt x="180510" y="351837"/>
                      <a:pt x="171640" y="359228"/>
                    </a:cubicBezTo>
                    <a:cubicBezTo>
                      <a:pt x="157170" y="371286"/>
                      <a:pt x="130931" y="384840"/>
                      <a:pt x="114490" y="391886"/>
                    </a:cubicBezTo>
                    <a:cubicBezTo>
                      <a:pt x="106580" y="395276"/>
                      <a:pt x="98161" y="397329"/>
                      <a:pt x="89997" y="400050"/>
                    </a:cubicBezTo>
                    <a:cubicBezTo>
                      <a:pt x="81833" y="405493"/>
                      <a:pt x="74524" y="412513"/>
                      <a:pt x="65505" y="416378"/>
                    </a:cubicBezTo>
                    <a:cubicBezTo>
                      <a:pt x="55191" y="420798"/>
                      <a:pt x="43636" y="421460"/>
                      <a:pt x="32847" y="424543"/>
                    </a:cubicBezTo>
                    <a:cubicBezTo>
                      <a:pt x="24573" y="426907"/>
                      <a:pt x="16519" y="429986"/>
                      <a:pt x="8355" y="432707"/>
                    </a:cubicBezTo>
                    <a:cubicBezTo>
                      <a:pt x="5633" y="440871"/>
                      <a:pt x="-1225" y="448711"/>
                      <a:pt x="190" y="457200"/>
                    </a:cubicBezTo>
                    <a:cubicBezTo>
                      <a:pt x="4272" y="481693"/>
                      <a:pt x="54620" y="508908"/>
                      <a:pt x="65505" y="514350"/>
                    </a:cubicBezTo>
                    <a:cubicBezTo>
                      <a:pt x="76391" y="519793"/>
                      <a:pt x="87595" y="524640"/>
                      <a:pt x="98162" y="530678"/>
                    </a:cubicBezTo>
                    <a:cubicBezTo>
                      <a:pt x="106682" y="535546"/>
                      <a:pt x="113636" y="543142"/>
                      <a:pt x="122655" y="547007"/>
                    </a:cubicBezTo>
                    <a:cubicBezTo>
                      <a:pt x="132968" y="551427"/>
                      <a:pt x="141705" y="548367"/>
                      <a:pt x="155312" y="555171"/>
                    </a:cubicBezTo>
                    <a:cubicBezTo>
                      <a:pt x="168919" y="561975"/>
                      <a:pt x="197495" y="575583"/>
                      <a:pt x="204298" y="587829"/>
                    </a:cubicBezTo>
                    <a:cubicBezTo>
                      <a:pt x="211101" y="600075"/>
                      <a:pt x="209740" y="609600"/>
                      <a:pt x="196133" y="628650"/>
                    </a:cubicBezTo>
                    <a:cubicBezTo>
                      <a:pt x="204297" y="631371"/>
                      <a:pt x="219265" y="616403"/>
                      <a:pt x="220626" y="620485"/>
                    </a:cubicBezTo>
                    <a:cubicBezTo>
                      <a:pt x="221987" y="624567"/>
                      <a:pt x="207018" y="646339"/>
                      <a:pt x="204297" y="653143"/>
                    </a:cubicBezTo>
                    <a:cubicBezTo>
                      <a:pt x="201576" y="659947"/>
                      <a:pt x="208380" y="655864"/>
                      <a:pt x="204298" y="661307"/>
                    </a:cubicBezTo>
                    <a:cubicBezTo>
                      <a:pt x="200216" y="666750"/>
                      <a:pt x="190691" y="676274"/>
                      <a:pt x="179805" y="685799"/>
                    </a:cubicBezTo>
                    <a:cubicBezTo>
                      <a:pt x="168919" y="695324"/>
                      <a:pt x="149869" y="711653"/>
                      <a:pt x="138983" y="718457"/>
                    </a:cubicBezTo>
                    <a:cubicBezTo>
                      <a:pt x="128097" y="725261"/>
                      <a:pt x="122765" y="724257"/>
                      <a:pt x="114490" y="726621"/>
                    </a:cubicBezTo>
                    <a:cubicBezTo>
                      <a:pt x="103701" y="729704"/>
                      <a:pt x="92719" y="732064"/>
                      <a:pt x="81833" y="734786"/>
                    </a:cubicBezTo>
                    <a:cubicBezTo>
                      <a:pt x="73669" y="740229"/>
                      <a:pt x="66116" y="746726"/>
                      <a:pt x="57340" y="751114"/>
                    </a:cubicBezTo>
                    <a:cubicBezTo>
                      <a:pt x="49643" y="754963"/>
                      <a:pt x="39567" y="753902"/>
                      <a:pt x="32847" y="759278"/>
                    </a:cubicBezTo>
                    <a:cubicBezTo>
                      <a:pt x="25185" y="765408"/>
                      <a:pt x="21962" y="775607"/>
                      <a:pt x="16519" y="783771"/>
                    </a:cubicBezTo>
                    <a:cubicBezTo>
                      <a:pt x="19240" y="797378"/>
                      <a:pt x="17328" y="812825"/>
                      <a:pt x="24683" y="824593"/>
                    </a:cubicBezTo>
                    <a:cubicBezTo>
                      <a:pt x="35678" y="842185"/>
                      <a:pt x="62486" y="852413"/>
                      <a:pt x="81833" y="857250"/>
                    </a:cubicBezTo>
                    <a:cubicBezTo>
                      <a:pt x="95295" y="860615"/>
                      <a:pt x="109109" y="862404"/>
                      <a:pt x="122655" y="865414"/>
                    </a:cubicBezTo>
                    <a:cubicBezTo>
                      <a:pt x="195742" y="881655"/>
                      <a:pt x="108290" y="865740"/>
                      <a:pt x="204297" y="881743"/>
                    </a:cubicBezTo>
                    <a:cubicBezTo>
                      <a:pt x="184866" y="940037"/>
                      <a:pt x="197516" y="916407"/>
                      <a:pt x="171640" y="955221"/>
                    </a:cubicBezTo>
                    <a:cubicBezTo>
                      <a:pt x="162156" y="993158"/>
                      <a:pt x="163476" y="976657"/>
                      <a:pt x="163476" y="100420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20" name="직선 화살표 연결선 119"/>
              <p:cNvCxnSpPr>
                <a:stCxn id="119" idx="39"/>
              </p:cNvCxnSpPr>
              <p:nvPr/>
            </p:nvCxnSpPr>
            <p:spPr>
              <a:xfrm flipH="1">
                <a:off x="2114266" y="6515099"/>
                <a:ext cx="284" cy="325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16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25486" y="603672"/>
            <a:ext cx="2838283" cy="1544042"/>
            <a:chOff x="126650" y="3773521"/>
            <a:chExt cx="4093072" cy="2210807"/>
          </a:xfrm>
        </p:grpSpPr>
        <p:sp>
          <p:nvSpPr>
            <p:cNvPr id="91" name="타원 90"/>
            <p:cNvSpPr/>
            <p:nvPr/>
          </p:nvSpPr>
          <p:spPr>
            <a:xfrm>
              <a:off x="1547664" y="3773521"/>
              <a:ext cx="100811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553953" y="4269800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818218" y="4269800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186203" y="4269800"/>
              <a:ext cx="1033519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직선 연결선 94"/>
            <p:cNvCxnSpPr>
              <a:stCxn id="91" idx="4"/>
              <a:endCxn id="92" idx="0"/>
            </p:cNvCxnSpPr>
            <p:nvPr/>
          </p:nvCxnSpPr>
          <p:spPr>
            <a:xfrm flipH="1">
              <a:off x="1050808" y="4061553"/>
              <a:ext cx="1000912" cy="20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91" idx="4"/>
              <a:endCxn id="93" idx="0"/>
            </p:cNvCxnSpPr>
            <p:nvPr/>
          </p:nvCxnSpPr>
          <p:spPr>
            <a:xfrm>
              <a:off x="2051720" y="4061553"/>
              <a:ext cx="263353" cy="20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91" idx="4"/>
              <a:endCxn id="94" idx="0"/>
            </p:cNvCxnSpPr>
            <p:nvPr/>
          </p:nvCxnSpPr>
          <p:spPr>
            <a:xfrm>
              <a:off x="2051720" y="4061553"/>
              <a:ext cx="1651243" cy="20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26650" y="4776900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/>
            <p:cNvCxnSpPr>
              <a:stCxn id="92" idx="4"/>
              <a:endCxn id="98" idx="0"/>
            </p:cNvCxnSpPr>
            <p:nvPr/>
          </p:nvCxnSpPr>
          <p:spPr>
            <a:xfrm flipH="1">
              <a:off x="623506" y="4621336"/>
              <a:ext cx="427303" cy="15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/>
            <p:cNvSpPr/>
            <p:nvPr/>
          </p:nvSpPr>
          <p:spPr>
            <a:xfrm>
              <a:off x="1249027" y="4776900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&lt;n,-&gt;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직선 연결선 100"/>
            <p:cNvCxnSpPr>
              <a:stCxn id="92" idx="4"/>
              <a:endCxn id="100" idx="0"/>
            </p:cNvCxnSpPr>
            <p:nvPr/>
          </p:nvCxnSpPr>
          <p:spPr>
            <a:xfrm>
              <a:off x="1050808" y="4621336"/>
              <a:ext cx="695074" cy="15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/>
            <p:cNvSpPr/>
            <p:nvPr/>
          </p:nvSpPr>
          <p:spPr>
            <a:xfrm>
              <a:off x="2901384" y="4776900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연결선 102"/>
            <p:cNvCxnSpPr>
              <a:stCxn id="94" idx="4"/>
              <a:endCxn id="102" idx="0"/>
            </p:cNvCxnSpPr>
            <p:nvPr/>
          </p:nvCxnSpPr>
          <p:spPr>
            <a:xfrm flipH="1">
              <a:off x="3398240" y="4621336"/>
              <a:ext cx="304724" cy="15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812394" y="4194862"/>
              <a:ext cx="393449" cy="3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…</a:t>
              </a:r>
              <a:endParaRPr lang="en-US" sz="1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93966" y="4738138"/>
              <a:ext cx="393449" cy="3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…</a:t>
              </a:r>
              <a:endParaRPr lang="en-US" sz="1000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818218" y="5308153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&lt;1,1&gt;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/>
            <p:cNvCxnSpPr>
              <a:stCxn id="100" idx="4"/>
              <a:endCxn id="106" idx="0"/>
            </p:cNvCxnSpPr>
            <p:nvPr/>
          </p:nvCxnSpPr>
          <p:spPr>
            <a:xfrm>
              <a:off x="1745883" y="5128436"/>
              <a:ext cx="569191" cy="179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102037" y="5631781"/>
              <a:ext cx="393449" cy="3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03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53371" y="596622"/>
            <a:ext cx="2782337" cy="1008880"/>
            <a:chOff x="126650" y="3773521"/>
            <a:chExt cx="4093072" cy="1792347"/>
          </a:xfrm>
        </p:grpSpPr>
        <p:sp>
          <p:nvSpPr>
            <p:cNvPr id="70" name="타원 69"/>
            <p:cNvSpPr/>
            <p:nvPr/>
          </p:nvSpPr>
          <p:spPr>
            <a:xfrm>
              <a:off x="1547664" y="3773521"/>
              <a:ext cx="100811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553953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818218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186203" y="4388026"/>
              <a:ext cx="1033519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/>
            <p:cNvCxnSpPr>
              <a:stCxn id="70" idx="4"/>
              <a:endCxn id="71" idx="0"/>
            </p:cNvCxnSpPr>
            <p:nvPr/>
          </p:nvCxnSpPr>
          <p:spPr>
            <a:xfrm flipH="1">
              <a:off x="1050809" y="4061553"/>
              <a:ext cx="1000911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0" idx="4"/>
              <a:endCxn id="72" idx="0"/>
            </p:cNvCxnSpPr>
            <p:nvPr/>
          </p:nvCxnSpPr>
          <p:spPr>
            <a:xfrm>
              <a:off x="2051720" y="4061553"/>
              <a:ext cx="263354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0" idx="4"/>
              <a:endCxn id="73" idx="0"/>
            </p:cNvCxnSpPr>
            <p:nvPr/>
          </p:nvCxnSpPr>
          <p:spPr>
            <a:xfrm>
              <a:off x="2051720" y="4061553"/>
              <a:ext cx="1651243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126650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>
              <a:stCxn id="71" idx="4"/>
              <a:endCxn id="77" idx="0"/>
            </p:cNvCxnSpPr>
            <p:nvPr/>
          </p:nvCxnSpPr>
          <p:spPr>
            <a:xfrm flipH="1">
              <a:off x="623506" y="4739562"/>
              <a:ext cx="427303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1249027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&lt;n,-&gt;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직선 연결선 79"/>
            <p:cNvCxnSpPr>
              <a:stCxn id="71" idx="4"/>
              <a:endCxn id="79" idx="0"/>
            </p:cNvCxnSpPr>
            <p:nvPr/>
          </p:nvCxnSpPr>
          <p:spPr>
            <a:xfrm>
              <a:off x="1050809" y="4739562"/>
              <a:ext cx="695074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2901384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/>
            <p:cNvCxnSpPr>
              <a:stCxn id="73" idx="4"/>
              <a:endCxn id="81" idx="0"/>
            </p:cNvCxnSpPr>
            <p:nvPr/>
          </p:nvCxnSpPr>
          <p:spPr>
            <a:xfrm flipH="1">
              <a:off x="3398240" y="4739562"/>
              <a:ext cx="304723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812392" y="4313089"/>
              <a:ext cx="401361" cy="437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…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93967" y="5128439"/>
              <a:ext cx="401361" cy="437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096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000" y="655560"/>
            <a:ext cx="2894789" cy="1243399"/>
            <a:chOff x="151049" y="3021782"/>
            <a:chExt cx="7279609" cy="2390349"/>
          </a:xfrm>
        </p:grpSpPr>
        <p:grpSp>
          <p:nvGrpSpPr>
            <p:cNvPr id="23" name="그룹 22"/>
            <p:cNvGrpSpPr/>
            <p:nvPr/>
          </p:nvGrpSpPr>
          <p:grpSpPr>
            <a:xfrm>
              <a:off x="151049" y="3266261"/>
              <a:ext cx="1415729" cy="2145869"/>
              <a:chOff x="1713198" y="3887770"/>
              <a:chExt cx="1415729" cy="214586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25772" y="3887770"/>
                <a:ext cx="1351231" cy="4141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thread 0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3198" y="5619463"/>
                <a:ext cx="1415729" cy="4141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thread n </a:t>
                </a:r>
                <a:endParaRPr lang="en-US" sz="800" dirty="0"/>
              </a:p>
            </p:txBody>
          </p:sp>
        </p:grpSp>
        <p:cxnSp>
          <p:nvCxnSpPr>
            <p:cNvPr id="28" name="구부러진 연결선 27"/>
            <p:cNvCxnSpPr>
              <a:stCxn id="33" idx="3"/>
            </p:cNvCxnSpPr>
            <p:nvPr/>
          </p:nvCxnSpPr>
          <p:spPr>
            <a:xfrm flipH="1">
              <a:off x="1782404" y="3347205"/>
              <a:ext cx="4900671" cy="124847"/>
            </a:xfrm>
            <a:prstGeom prst="curvedConnector5">
              <a:avLst>
                <a:gd name="adj1" fmla="val -11730"/>
                <a:gd name="adj2" fmla="val 955731"/>
                <a:gd name="adj3" fmla="val 1117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>
              <a:stCxn id="34" idx="3"/>
            </p:cNvCxnSpPr>
            <p:nvPr/>
          </p:nvCxnSpPr>
          <p:spPr>
            <a:xfrm flipH="1">
              <a:off x="1674089" y="5086708"/>
              <a:ext cx="4977448" cy="118335"/>
            </a:xfrm>
            <a:prstGeom prst="curvedConnector5">
              <a:avLst>
                <a:gd name="adj1" fmla="val -11549"/>
                <a:gd name="adj2" fmla="val 1002817"/>
                <a:gd name="adj3" fmla="val 1115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5674" y="4100935"/>
              <a:ext cx="641754" cy="414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00461" y="3202541"/>
              <a:ext cx="641754" cy="414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  <a:endParaRPr lang="en-US" sz="800" dirty="0"/>
            </a:p>
          </p:txBody>
        </p:sp>
        <p:cxnSp>
          <p:nvCxnSpPr>
            <p:cNvPr id="35" name="직선 화살표 연결선 34"/>
            <p:cNvCxnSpPr>
              <a:stCxn id="33" idx="3"/>
              <a:endCxn id="32" idx="0"/>
            </p:cNvCxnSpPr>
            <p:nvPr/>
          </p:nvCxnSpPr>
          <p:spPr>
            <a:xfrm flipH="1">
              <a:off x="6620000" y="3347205"/>
              <a:ext cx="63074" cy="87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09342" y="4224397"/>
              <a:ext cx="1621316" cy="41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Final result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09989" y="3021782"/>
              <a:ext cx="1073085" cy="650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small </a:t>
              </a:r>
              <a:br>
                <a:rPr lang="en-US" sz="800" dirty="0"/>
              </a:br>
              <a:r>
                <a:rPr lang="en-US" sz="800" dirty="0"/>
                <a:t>result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8452" y="4761284"/>
              <a:ext cx="1073085" cy="6508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small </a:t>
              </a:r>
              <a:br>
                <a:rPr lang="en-US" sz="800" dirty="0"/>
              </a:br>
              <a:r>
                <a:rPr lang="en-US" sz="800" dirty="0"/>
                <a:t>result</a:t>
              </a:r>
              <a:endParaRPr lang="en-US" sz="800" dirty="0"/>
            </a:p>
          </p:txBody>
        </p:sp>
        <p:cxnSp>
          <p:nvCxnSpPr>
            <p:cNvPr id="36" name="직선 화살표 연결선 35"/>
            <p:cNvCxnSpPr>
              <a:stCxn id="34" idx="3"/>
            </p:cNvCxnSpPr>
            <p:nvPr/>
          </p:nvCxnSpPr>
          <p:spPr>
            <a:xfrm flipH="1" flipV="1">
              <a:off x="6456741" y="4627408"/>
              <a:ext cx="194796" cy="459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56443" y="688031"/>
            <a:ext cx="6307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Simulation </a:t>
            </a:r>
          </a:p>
          <a:p>
            <a:pPr algn="ctr"/>
            <a:r>
              <a:rPr lang="en-US" altLang="ko-KR" sz="800" dirty="0" smtClean="0"/>
              <a:t>step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577834" y="681151"/>
            <a:ext cx="6307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Simulation </a:t>
            </a:r>
          </a:p>
          <a:p>
            <a:pPr algn="ctr"/>
            <a:r>
              <a:rPr lang="en-US" altLang="ko-KR" sz="800" dirty="0" smtClean="0"/>
              <a:t>step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87152" y="1681915"/>
            <a:ext cx="255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635106" y="1591182"/>
            <a:ext cx="6307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Simulation </a:t>
            </a:r>
          </a:p>
          <a:p>
            <a:pPr algn="ctr"/>
            <a:r>
              <a:rPr lang="en-US" altLang="ko-KR" sz="800" dirty="0" smtClean="0"/>
              <a:t>step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585023" y="1585996"/>
            <a:ext cx="6307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Simulation </a:t>
            </a:r>
          </a:p>
          <a:p>
            <a:pPr algn="ctr"/>
            <a:r>
              <a:rPr lang="en-US" altLang="ko-KR" sz="800" dirty="0" smtClean="0"/>
              <a:t>step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2900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781405"/>
              </p:ext>
            </p:extLst>
          </p:nvPr>
        </p:nvGraphicFramePr>
        <p:xfrm>
          <a:off x="-102629" y="378119"/>
          <a:ext cx="3261859" cy="1638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55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731193"/>
              </p:ext>
            </p:extLst>
          </p:nvPr>
        </p:nvGraphicFramePr>
        <p:xfrm>
          <a:off x="-117256" y="525463"/>
          <a:ext cx="3155144" cy="1664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61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262696"/>
              </p:ext>
            </p:extLst>
          </p:nvPr>
        </p:nvGraphicFramePr>
        <p:xfrm>
          <a:off x="1" y="484819"/>
          <a:ext cx="2925213" cy="1840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4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125</Words>
  <Application>Microsoft Office PowerPoint</Application>
  <PresentationFormat>사용자 지정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Ji</dc:creator>
  <cp:lastModifiedBy>yjgo</cp:lastModifiedBy>
  <cp:revision>52</cp:revision>
  <cp:lastPrinted>2017-12-23T07:06:47Z</cp:lastPrinted>
  <dcterms:created xsi:type="dcterms:W3CDTF">2017-11-22T06:38:47Z</dcterms:created>
  <dcterms:modified xsi:type="dcterms:W3CDTF">2017-12-23T07:13:06Z</dcterms:modified>
</cp:coreProperties>
</file>