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7" r:id="rId3"/>
    <p:sldId id="268" r:id="rId4"/>
    <p:sldId id="276" r:id="rId5"/>
    <p:sldId id="278" r:id="rId6"/>
    <p:sldId id="277" r:id="rId7"/>
    <p:sldId id="279" r:id="rId8"/>
    <p:sldId id="281" r:id="rId9"/>
    <p:sldId id="280" r:id="rId10"/>
    <p:sldId id="282" r:id="rId11"/>
  </p:sldIdLst>
  <p:sldSz cx="2889250" cy="18288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48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6" y="299297"/>
            <a:ext cx="2166938" cy="636693"/>
          </a:xfrm>
        </p:spPr>
        <p:txBody>
          <a:bodyPr anchor="b"/>
          <a:lstStyle>
            <a:lvl1pPr algn="ctr">
              <a:defRPr sz="14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156" y="960543"/>
            <a:ext cx="2166938" cy="441537"/>
          </a:xfrm>
        </p:spPr>
        <p:txBody>
          <a:bodyPr/>
          <a:lstStyle>
            <a:lvl1pPr marL="0" indent="0" algn="ctr">
              <a:buNone/>
              <a:defRPr sz="569"/>
            </a:lvl1pPr>
            <a:lvl2pPr marL="108356" indent="0" algn="ctr">
              <a:buNone/>
              <a:defRPr sz="474"/>
            </a:lvl2pPr>
            <a:lvl3pPr marL="216713" indent="0" algn="ctr">
              <a:buNone/>
              <a:defRPr sz="427"/>
            </a:lvl3pPr>
            <a:lvl4pPr marL="325069" indent="0" algn="ctr">
              <a:buNone/>
              <a:defRPr sz="379"/>
            </a:lvl4pPr>
            <a:lvl5pPr marL="433426" indent="0" algn="ctr">
              <a:buNone/>
              <a:defRPr sz="379"/>
            </a:lvl5pPr>
            <a:lvl6pPr marL="541782" indent="0" algn="ctr">
              <a:buNone/>
              <a:defRPr sz="379"/>
            </a:lvl6pPr>
            <a:lvl7pPr marL="650138" indent="0" algn="ctr">
              <a:buNone/>
              <a:defRPr sz="379"/>
            </a:lvl7pPr>
            <a:lvl8pPr marL="758495" indent="0" algn="ctr">
              <a:buNone/>
              <a:defRPr sz="379"/>
            </a:lvl8pPr>
            <a:lvl9pPr marL="866851" indent="0" algn="ctr">
              <a:buNone/>
              <a:defRPr sz="37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7619" y="97367"/>
            <a:ext cx="622995" cy="15498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36" y="97367"/>
            <a:ext cx="1832868" cy="15498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31" y="455930"/>
            <a:ext cx="2491978" cy="76073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" y="1223857"/>
            <a:ext cx="2491978" cy="400050"/>
          </a:xfrm>
        </p:spPr>
        <p:txBody>
          <a:bodyPr/>
          <a:lstStyle>
            <a:lvl1pPr marL="0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1pPr>
            <a:lvl2pPr marL="108356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2pPr>
            <a:lvl3pPr marL="216713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25069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4pPr>
            <a:lvl5pPr marL="433426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5pPr>
            <a:lvl6pPr marL="541782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6pPr>
            <a:lvl7pPr marL="650138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7pPr>
            <a:lvl8pPr marL="758495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8pPr>
            <a:lvl9pPr marL="866851" indent="0">
              <a:buNone/>
              <a:defRPr sz="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36" y="486833"/>
            <a:ext cx="1227931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683" y="486833"/>
            <a:ext cx="1227931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97367"/>
            <a:ext cx="2491978" cy="3534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2" y="448310"/>
            <a:ext cx="1222288" cy="219710"/>
          </a:xfrm>
        </p:spPr>
        <p:txBody>
          <a:bodyPr anchor="b"/>
          <a:lstStyle>
            <a:lvl1pPr marL="0" indent="0">
              <a:buNone/>
              <a:defRPr sz="569" b="1"/>
            </a:lvl1pPr>
            <a:lvl2pPr marL="108356" indent="0">
              <a:buNone/>
              <a:defRPr sz="474" b="1"/>
            </a:lvl2pPr>
            <a:lvl3pPr marL="216713" indent="0">
              <a:buNone/>
              <a:defRPr sz="427" b="1"/>
            </a:lvl3pPr>
            <a:lvl4pPr marL="325069" indent="0">
              <a:buNone/>
              <a:defRPr sz="379" b="1"/>
            </a:lvl4pPr>
            <a:lvl5pPr marL="433426" indent="0">
              <a:buNone/>
              <a:defRPr sz="379" b="1"/>
            </a:lvl5pPr>
            <a:lvl6pPr marL="541782" indent="0">
              <a:buNone/>
              <a:defRPr sz="379" b="1"/>
            </a:lvl6pPr>
            <a:lvl7pPr marL="650138" indent="0">
              <a:buNone/>
              <a:defRPr sz="379" b="1"/>
            </a:lvl7pPr>
            <a:lvl8pPr marL="758495" indent="0">
              <a:buNone/>
              <a:defRPr sz="379" b="1"/>
            </a:lvl8pPr>
            <a:lvl9pPr marL="866851" indent="0">
              <a:buNone/>
              <a:defRPr sz="37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2" y="668020"/>
            <a:ext cx="1222288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683" y="448310"/>
            <a:ext cx="1228308" cy="219710"/>
          </a:xfrm>
        </p:spPr>
        <p:txBody>
          <a:bodyPr anchor="b"/>
          <a:lstStyle>
            <a:lvl1pPr marL="0" indent="0">
              <a:buNone/>
              <a:defRPr sz="569" b="1"/>
            </a:lvl1pPr>
            <a:lvl2pPr marL="108356" indent="0">
              <a:buNone/>
              <a:defRPr sz="474" b="1"/>
            </a:lvl2pPr>
            <a:lvl3pPr marL="216713" indent="0">
              <a:buNone/>
              <a:defRPr sz="427" b="1"/>
            </a:lvl3pPr>
            <a:lvl4pPr marL="325069" indent="0">
              <a:buNone/>
              <a:defRPr sz="379" b="1"/>
            </a:lvl4pPr>
            <a:lvl5pPr marL="433426" indent="0">
              <a:buNone/>
              <a:defRPr sz="379" b="1"/>
            </a:lvl5pPr>
            <a:lvl6pPr marL="541782" indent="0">
              <a:buNone/>
              <a:defRPr sz="379" b="1"/>
            </a:lvl6pPr>
            <a:lvl7pPr marL="650138" indent="0">
              <a:buNone/>
              <a:defRPr sz="379" b="1"/>
            </a:lvl7pPr>
            <a:lvl8pPr marL="758495" indent="0">
              <a:buNone/>
              <a:defRPr sz="379" b="1"/>
            </a:lvl8pPr>
            <a:lvl9pPr marL="866851" indent="0">
              <a:buNone/>
              <a:defRPr sz="37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683" y="668020"/>
            <a:ext cx="1228308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3" y="121920"/>
            <a:ext cx="931858" cy="426720"/>
          </a:xfrm>
        </p:spPr>
        <p:txBody>
          <a:bodyPr anchor="b"/>
          <a:lstStyle>
            <a:lvl1pPr>
              <a:defRPr sz="7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7" y="263314"/>
            <a:ext cx="1462683" cy="1299633"/>
          </a:xfrm>
        </p:spPr>
        <p:txBody>
          <a:bodyPr/>
          <a:lstStyle>
            <a:lvl1pPr>
              <a:defRPr sz="758"/>
            </a:lvl1pPr>
            <a:lvl2pPr>
              <a:defRPr sz="664"/>
            </a:lvl2pPr>
            <a:lvl3pPr>
              <a:defRPr sz="569"/>
            </a:lvl3pPr>
            <a:lvl4pPr>
              <a:defRPr sz="474"/>
            </a:lvl4pPr>
            <a:lvl5pPr>
              <a:defRPr sz="474"/>
            </a:lvl5pPr>
            <a:lvl6pPr>
              <a:defRPr sz="474"/>
            </a:lvl6pPr>
            <a:lvl7pPr>
              <a:defRPr sz="474"/>
            </a:lvl7pPr>
            <a:lvl8pPr>
              <a:defRPr sz="474"/>
            </a:lvl8pPr>
            <a:lvl9pPr>
              <a:defRPr sz="47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3" y="548640"/>
            <a:ext cx="931858" cy="1016423"/>
          </a:xfrm>
        </p:spPr>
        <p:txBody>
          <a:bodyPr/>
          <a:lstStyle>
            <a:lvl1pPr marL="0" indent="0">
              <a:buNone/>
              <a:defRPr sz="379"/>
            </a:lvl1pPr>
            <a:lvl2pPr marL="108356" indent="0">
              <a:buNone/>
              <a:defRPr sz="332"/>
            </a:lvl2pPr>
            <a:lvl3pPr marL="216713" indent="0">
              <a:buNone/>
              <a:defRPr sz="284"/>
            </a:lvl3pPr>
            <a:lvl4pPr marL="325069" indent="0">
              <a:buNone/>
              <a:defRPr sz="237"/>
            </a:lvl4pPr>
            <a:lvl5pPr marL="433426" indent="0">
              <a:buNone/>
              <a:defRPr sz="237"/>
            </a:lvl5pPr>
            <a:lvl6pPr marL="541782" indent="0">
              <a:buNone/>
              <a:defRPr sz="237"/>
            </a:lvl6pPr>
            <a:lvl7pPr marL="650138" indent="0">
              <a:buNone/>
              <a:defRPr sz="237"/>
            </a:lvl7pPr>
            <a:lvl8pPr marL="758495" indent="0">
              <a:buNone/>
              <a:defRPr sz="237"/>
            </a:lvl8pPr>
            <a:lvl9pPr marL="866851" indent="0">
              <a:buNone/>
              <a:defRPr sz="2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3" y="121920"/>
            <a:ext cx="931858" cy="426720"/>
          </a:xfrm>
        </p:spPr>
        <p:txBody>
          <a:bodyPr anchor="b"/>
          <a:lstStyle>
            <a:lvl1pPr>
              <a:defRPr sz="7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307" y="263314"/>
            <a:ext cx="1462683" cy="1299633"/>
          </a:xfrm>
        </p:spPr>
        <p:txBody>
          <a:bodyPr anchor="t"/>
          <a:lstStyle>
            <a:lvl1pPr marL="0" indent="0">
              <a:buNone/>
              <a:defRPr sz="758"/>
            </a:lvl1pPr>
            <a:lvl2pPr marL="108356" indent="0">
              <a:buNone/>
              <a:defRPr sz="664"/>
            </a:lvl2pPr>
            <a:lvl3pPr marL="216713" indent="0">
              <a:buNone/>
              <a:defRPr sz="569"/>
            </a:lvl3pPr>
            <a:lvl4pPr marL="325069" indent="0">
              <a:buNone/>
              <a:defRPr sz="474"/>
            </a:lvl4pPr>
            <a:lvl5pPr marL="433426" indent="0">
              <a:buNone/>
              <a:defRPr sz="474"/>
            </a:lvl5pPr>
            <a:lvl6pPr marL="541782" indent="0">
              <a:buNone/>
              <a:defRPr sz="474"/>
            </a:lvl6pPr>
            <a:lvl7pPr marL="650138" indent="0">
              <a:buNone/>
              <a:defRPr sz="474"/>
            </a:lvl7pPr>
            <a:lvl8pPr marL="758495" indent="0">
              <a:buNone/>
              <a:defRPr sz="474"/>
            </a:lvl8pPr>
            <a:lvl9pPr marL="866851" indent="0">
              <a:buNone/>
              <a:defRPr sz="47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3" y="548640"/>
            <a:ext cx="931858" cy="1016423"/>
          </a:xfrm>
        </p:spPr>
        <p:txBody>
          <a:bodyPr/>
          <a:lstStyle>
            <a:lvl1pPr marL="0" indent="0">
              <a:buNone/>
              <a:defRPr sz="379"/>
            </a:lvl1pPr>
            <a:lvl2pPr marL="108356" indent="0">
              <a:buNone/>
              <a:defRPr sz="332"/>
            </a:lvl2pPr>
            <a:lvl3pPr marL="216713" indent="0">
              <a:buNone/>
              <a:defRPr sz="284"/>
            </a:lvl3pPr>
            <a:lvl4pPr marL="325069" indent="0">
              <a:buNone/>
              <a:defRPr sz="237"/>
            </a:lvl4pPr>
            <a:lvl5pPr marL="433426" indent="0">
              <a:buNone/>
              <a:defRPr sz="237"/>
            </a:lvl5pPr>
            <a:lvl6pPr marL="541782" indent="0">
              <a:buNone/>
              <a:defRPr sz="237"/>
            </a:lvl6pPr>
            <a:lvl7pPr marL="650138" indent="0">
              <a:buNone/>
              <a:defRPr sz="237"/>
            </a:lvl7pPr>
            <a:lvl8pPr marL="758495" indent="0">
              <a:buNone/>
              <a:defRPr sz="237"/>
            </a:lvl8pPr>
            <a:lvl9pPr marL="866851" indent="0">
              <a:buNone/>
              <a:defRPr sz="2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36" y="97367"/>
            <a:ext cx="2491978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36" y="486833"/>
            <a:ext cx="2491978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36" y="1695027"/>
            <a:ext cx="650081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64" y="1695027"/>
            <a:ext cx="975122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533" y="1695027"/>
            <a:ext cx="650081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713" rtl="0" eaLnBrk="1" latinLnBrk="0" hangingPunct="1">
        <a:lnSpc>
          <a:spcPct val="90000"/>
        </a:lnSpc>
        <a:spcBef>
          <a:spcPct val="0"/>
        </a:spcBef>
        <a:buNone/>
        <a:defRPr sz="1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78" indent="-54178" algn="l" defTabSz="216713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664" kern="1200">
          <a:solidFill>
            <a:schemeClr val="tx1"/>
          </a:solidFill>
          <a:latin typeface="+mn-lt"/>
          <a:ea typeface="+mn-ea"/>
          <a:cs typeface="+mn-cs"/>
        </a:defRPr>
      </a:lvl1pPr>
      <a:lvl2pPr marL="162535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2pPr>
      <a:lvl3pPr marL="270891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74" kern="1200">
          <a:solidFill>
            <a:schemeClr val="tx1"/>
          </a:solidFill>
          <a:latin typeface="+mn-lt"/>
          <a:ea typeface="+mn-ea"/>
          <a:cs typeface="+mn-cs"/>
        </a:defRPr>
      </a:lvl3pPr>
      <a:lvl4pPr marL="379247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4pPr>
      <a:lvl5pPr marL="487604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5pPr>
      <a:lvl6pPr marL="595960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6pPr>
      <a:lvl7pPr marL="704317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7pPr>
      <a:lvl8pPr marL="812673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8pPr>
      <a:lvl9pPr marL="921029" indent="-54178" algn="l" defTabSz="216713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1pPr>
      <a:lvl2pPr marL="108356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2pPr>
      <a:lvl3pPr marL="216713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25069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4pPr>
      <a:lvl5pPr marL="433426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5pPr>
      <a:lvl6pPr marL="541782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6pPr>
      <a:lvl7pPr marL="650138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7pPr>
      <a:lvl8pPr marL="758495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8pPr>
      <a:lvl9pPr marL="866851" algn="l" defTabSz="216713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5485" y="-344974"/>
            <a:ext cx="2838283" cy="2521182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985191" y="25400"/>
            <a:ext cx="4858330" cy="1774412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65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632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5344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655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49224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91732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2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x </a:t>
              </a:r>
              <a:r>
                <a:rPr lang="en-US" sz="900" smtClean="0"/>
                <a:t>4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 flipH="1" flipV="1">
            <a:off x="2270922" y="224482"/>
            <a:ext cx="94052" cy="48180"/>
            <a:chOff x="539961" y="-487859"/>
            <a:chExt cx="232605" cy="119157"/>
          </a:xfrm>
        </p:grpSpPr>
        <p:sp>
          <p:nvSpPr>
            <p:cNvPr id="40" name="타원 39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H="1" flipV="1">
            <a:off x="85039" y="224482"/>
            <a:ext cx="94052" cy="48180"/>
            <a:chOff x="539961" y="-487859"/>
            <a:chExt cx="232605" cy="119157"/>
          </a:xfrm>
        </p:grpSpPr>
        <p:sp>
          <p:nvSpPr>
            <p:cNvPr id="45" name="타원 44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907079" y="272662"/>
            <a:ext cx="184730" cy="246221"/>
            <a:chOff x="494753" y="272662"/>
            <a:chExt cx="184730" cy="246221"/>
          </a:xfrm>
        </p:grpSpPr>
        <p:sp>
          <p:nvSpPr>
            <p:cNvPr id="48" name="직사각형 47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0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4753" y="272662"/>
              <a:ext cx="184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0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 flipH="1" flipV="1">
            <a:off x="515157" y="224482"/>
            <a:ext cx="94052" cy="48180"/>
            <a:chOff x="539961" y="-487859"/>
            <a:chExt cx="232605" cy="119157"/>
          </a:xfrm>
        </p:grpSpPr>
        <p:sp>
          <p:nvSpPr>
            <p:cNvPr id="52" name="타원 51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flipH="1" flipV="1">
            <a:off x="674707" y="224482"/>
            <a:ext cx="94052" cy="48180"/>
            <a:chOff x="539961" y="-487859"/>
            <a:chExt cx="232605" cy="119157"/>
          </a:xfrm>
        </p:grpSpPr>
        <p:sp>
          <p:nvSpPr>
            <p:cNvPr id="55" name="타원 54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597640" y="27266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11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 flipH="1" flipV="1">
            <a:off x="2549146" y="224482"/>
            <a:ext cx="94052" cy="48180"/>
            <a:chOff x="539961" y="-487859"/>
            <a:chExt cx="232605" cy="119157"/>
          </a:xfrm>
        </p:grpSpPr>
        <p:sp>
          <p:nvSpPr>
            <p:cNvPr id="59" name="타원 58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그룹 60"/>
          <p:cNvGrpSpPr/>
          <p:nvPr/>
        </p:nvGrpSpPr>
        <p:grpSpPr>
          <a:xfrm flipH="1" flipV="1">
            <a:off x="2706972" y="224482"/>
            <a:ext cx="94052" cy="48180"/>
            <a:chOff x="539961" y="-487859"/>
            <a:chExt cx="232605" cy="119157"/>
          </a:xfrm>
        </p:grpSpPr>
        <p:sp>
          <p:nvSpPr>
            <p:cNvPr id="62" name="타원 61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flipH="1" flipV="1">
            <a:off x="2117593" y="224482"/>
            <a:ext cx="94052" cy="48180"/>
            <a:chOff x="539961" y="-487859"/>
            <a:chExt cx="232605" cy="119157"/>
          </a:xfrm>
        </p:grpSpPr>
        <p:sp>
          <p:nvSpPr>
            <p:cNvPr id="65" name="타원 64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그룹 66"/>
          <p:cNvGrpSpPr/>
          <p:nvPr/>
        </p:nvGrpSpPr>
        <p:grpSpPr>
          <a:xfrm flipH="1" flipV="1">
            <a:off x="1952418" y="224482"/>
            <a:ext cx="94052" cy="48180"/>
            <a:chOff x="539961" y="-487859"/>
            <a:chExt cx="232605" cy="119157"/>
          </a:xfrm>
        </p:grpSpPr>
        <p:sp>
          <p:nvSpPr>
            <p:cNvPr id="68" name="타원 67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325197" y="238323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94793" y="238323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…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7301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855" y="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player 1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363" y="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 pile </a:t>
            </a:r>
            <a:r>
              <a:rPr lang="en-US" sz="900" smtClean="0"/>
              <a:t>of tiles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263599" y="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player 2</a:t>
            </a:r>
            <a:endParaRPr 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65719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833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5949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9063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7653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/>
                <a:t>9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75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19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833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5949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9063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7653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66794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>
            <a:off x="892276" y="368732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7653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 rot="5400000">
            <a:off x="87455" y="542055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7653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 rot="5400000">
            <a:off x="2387910" y="542056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06741" y="4562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134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 rot="5400000">
            <a:off x="2387910" y="542056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06741" y="45622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correct</a:t>
            </a:r>
            <a:endParaRPr lang="en-US" sz="900" dirty="0"/>
          </a:p>
        </p:txBody>
      </p:sp>
      <p:grpSp>
        <p:nvGrpSpPr>
          <p:cNvPr id="41" name="그룹 40"/>
          <p:cNvGrpSpPr/>
          <p:nvPr/>
        </p:nvGrpSpPr>
        <p:grpSpPr>
          <a:xfrm flipH="1" flipV="1">
            <a:off x="2394524" y="224482"/>
            <a:ext cx="94052" cy="48180"/>
            <a:chOff x="539961" y="-487859"/>
            <a:chExt cx="232605" cy="119157"/>
          </a:xfrm>
        </p:grpSpPr>
        <p:sp>
          <p:nvSpPr>
            <p:cNvPr id="23" name="타원 22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7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 rot="5400000">
            <a:off x="2232672" y="542057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38"/>
          <p:cNvGrpSpPr/>
          <p:nvPr/>
        </p:nvGrpSpPr>
        <p:grpSpPr>
          <a:xfrm flipH="1" flipV="1">
            <a:off x="2394524" y="224482"/>
            <a:ext cx="94052" cy="48180"/>
            <a:chOff x="539961" y="-487859"/>
            <a:chExt cx="232605" cy="119157"/>
          </a:xfrm>
        </p:grpSpPr>
        <p:sp>
          <p:nvSpPr>
            <p:cNvPr id="40" name="타원 39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248521" y="4562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4405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8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8" name="왼쪽 화살표 17"/>
          <p:cNvSpPr/>
          <p:nvPr/>
        </p:nvSpPr>
        <p:spPr>
          <a:xfrm rot="5400000">
            <a:off x="2232672" y="542057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38"/>
          <p:cNvGrpSpPr/>
          <p:nvPr/>
        </p:nvGrpSpPr>
        <p:grpSpPr>
          <a:xfrm flipH="1" flipV="1">
            <a:off x="2394524" y="224482"/>
            <a:ext cx="94052" cy="48180"/>
            <a:chOff x="539961" y="-487859"/>
            <a:chExt cx="232605" cy="119157"/>
          </a:xfrm>
        </p:grpSpPr>
        <p:sp>
          <p:nvSpPr>
            <p:cNvPr id="40" name="타원 39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248521" y="45622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wrong</a:t>
            </a:r>
            <a:endParaRPr lang="en-US" sz="900" dirty="0"/>
          </a:p>
        </p:txBody>
      </p:sp>
      <p:sp>
        <p:nvSpPr>
          <p:cNvPr id="43" name="왼쪽 화살표 42"/>
          <p:cNvSpPr/>
          <p:nvPr/>
        </p:nvSpPr>
        <p:spPr>
          <a:xfrm rot="5400000">
            <a:off x="86493" y="542058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그룹 43"/>
          <p:cNvGrpSpPr/>
          <p:nvPr/>
        </p:nvGrpSpPr>
        <p:grpSpPr>
          <a:xfrm flipH="1" flipV="1">
            <a:off x="85039" y="224482"/>
            <a:ext cx="94052" cy="48180"/>
            <a:chOff x="539961" y="-487859"/>
            <a:chExt cx="232605" cy="119157"/>
          </a:xfrm>
        </p:grpSpPr>
        <p:sp>
          <p:nvSpPr>
            <p:cNvPr id="45" name="타원 44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1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755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869" y="291306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985" y="272663"/>
            <a:ext cx="316112" cy="246221"/>
            <a:chOff x="275949" y="272663"/>
            <a:chExt cx="31611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71947" y="291306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5949" y="272663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5099" y="272662"/>
            <a:ext cx="316112" cy="246221"/>
            <a:chOff x="429063" y="272662"/>
            <a:chExt cx="316112" cy="246221"/>
          </a:xfrm>
        </p:grpSpPr>
        <p:sp>
          <p:nvSpPr>
            <p:cNvPr id="25" name="직사각형 24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063" y="272662"/>
              <a:ext cx="316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87810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30318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2826" y="295201"/>
            <a:ext cx="131708" cy="2089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5334" y="291306"/>
            <a:ext cx="131708" cy="20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8367" y="280356"/>
            <a:ext cx="808658" cy="230832"/>
            <a:chOff x="1110292" y="280356"/>
            <a:chExt cx="80865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110292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6115" y="295201"/>
              <a:ext cx="131708" cy="2089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146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7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1234" y="280356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x </a:t>
              </a:r>
              <a:r>
                <a:rPr lang="en-US" sz="900" dirty="0" smtClean="0"/>
                <a:t>9</a:t>
              </a:r>
              <a:endParaRPr lang="en-US" sz="9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49" y="272662"/>
            <a:ext cx="250389" cy="246221"/>
            <a:chOff x="461924" y="272662"/>
            <a:chExt cx="250389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1924" y="272662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 flipH="1" flipV="1">
            <a:off x="2394524" y="224482"/>
            <a:ext cx="94052" cy="48180"/>
            <a:chOff x="539961" y="-487859"/>
            <a:chExt cx="232605" cy="119157"/>
          </a:xfrm>
        </p:grpSpPr>
        <p:sp>
          <p:nvSpPr>
            <p:cNvPr id="40" name="타원 39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H="1" flipV="1">
            <a:off x="85039" y="224482"/>
            <a:ext cx="94052" cy="48180"/>
            <a:chOff x="539961" y="-487859"/>
            <a:chExt cx="232605" cy="119157"/>
          </a:xfrm>
        </p:grpSpPr>
        <p:sp>
          <p:nvSpPr>
            <p:cNvPr id="45" name="타원 44"/>
            <p:cNvSpPr/>
            <p:nvPr/>
          </p:nvSpPr>
          <p:spPr>
            <a:xfrm>
              <a:off x="539961" y="-487859"/>
              <a:ext cx="232605" cy="11915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9458" y="-469671"/>
              <a:ext cx="76695" cy="7669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018569" y="272662"/>
            <a:ext cx="184730" cy="246221"/>
            <a:chOff x="494753" y="272662"/>
            <a:chExt cx="184730" cy="246221"/>
          </a:xfrm>
        </p:grpSpPr>
        <p:sp>
          <p:nvSpPr>
            <p:cNvPr id="48" name="직사각형 47"/>
            <p:cNvSpPr/>
            <p:nvPr/>
          </p:nvSpPr>
          <p:spPr>
            <a:xfrm>
              <a:off x="521291" y="291306"/>
              <a:ext cx="131708" cy="2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4753" y="272662"/>
              <a:ext cx="184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000" dirty="0"/>
            </a:p>
          </p:txBody>
        </p:sp>
      </p:grpSp>
      <p:sp>
        <p:nvSpPr>
          <p:cNvPr id="50" name="왼쪽 화살표 49"/>
          <p:cNvSpPr/>
          <p:nvPr/>
        </p:nvSpPr>
        <p:spPr>
          <a:xfrm flipH="1">
            <a:off x="1907866" y="368732"/>
            <a:ext cx="97031" cy="64976"/>
          </a:xfrm>
          <a:prstGeom prst="leftArrow">
            <a:avLst>
              <a:gd name="adj1" fmla="val 34037"/>
              <a:gd name="adj2" fmla="val 568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103</Words>
  <Application>Microsoft Office PowerPoint</Application>
  <PresentationFormat>사용자 지정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Sangwoo Ji</cp:lastModifiedBy>
  <cp:revision>92</cp:revision>
  <cp:lastPrinted>2017-12-23T05:45:32Z</cp:lastPrinted>
  <dcterms:created xsi:type="dcterms:W3CDTF">2017-11-22T06:38:47Z</dcterms:created>
  <dcterms:modified xsi:type="dcterms:W3CDTF">2017-12-23T05:45:37Z</dcterms:modified>
</cp:coreProperties>
</file>