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9" r:id="rId2"/>
    <p:sldId id="270" r:id="rId3"/>
    <p:sldId id="269" r:id="rId4"/>
    <p:sldId id="267" r:id="rId5"/>
    <p:sldId id="268" r:id="rId6"/>
    <p:sldId id="271" r:id="rId7"/>
  </p:sldIdLst>
  <p:sldSz cx="6235700" cy="18288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64" autoAdjust="0"/>
    <p:restoredTop sz="94660"/>
  </p:normalViewPr>
  <p:slideViewPr>
    <p:cSldViewPr snapToGrid="0">
      <p:cViewPr>
        <p:scale>
          <a:sx n="136" d="100"/>
          <a:sy n="136" d="100"/>
        </p:scale>
        <p:origin x="1038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gwooJi\Dropbox\SangwooJi\Lecture\2017-2-Parallel%20Comp.%20Sys.%20for%20Deep%20Learning\Project_presentation\result_v0.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[result_v0.1.xlsx]Sheet1!$C$39</c:f>
              <c:strCache>
                <c:ptCount val="1"/>
                <c:pt idx="0">
                  <c:v>CPU (12thread)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[result_v0.1.xlsx]Sheet1!$D$38:$K$38</c:f>
              <c:numCache>
                <c:formatCode>_(* #,##0_);_(* \(#,##0\);_(* "-"_);_(@_)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 formatCode="0.E+00">
                  <c:v>100000</c:v>
                </c:pt>
                <c:pt idx="6" formatCode="0.E+00">
                  <c:v>1000000</c:v>
                </c:pt>
                <c:pt idx="7" formatCode="0.E+00">
                  <c:v>10000000</c:v>
                </c:pt>
              </c:numCache>
            </c:numRef>
          </c:cat>
          <c:val>
            <c:numRef>
              <c:f>[result_v0.1.xlsx]Sheet1!$D$39:$K$39</c:f>
              <c:numCache>
                <c:formatCode>General</c:formatCode>
                <c:ptCount val="8"/>
                <c:pt idx="0">
                  <c:v>0.88081359228079137</c:v>
                </c:pt>
                <c:pt idx="1">
                  <c:v>1.1072099696478683</c:v>
                </c:pt>
                <c:pt idx="2">
                  <c:v>1.3263358609287514</c:v>
                </c:pt>
                <c:pt idx="3">
                  <c:v>1.7024305364455252</c:v>
                </c:pt>
                <c:pt idx="4">
                  <c:v>2.4007106367732312</c:v>
                </c:pt>
                <c:pt idx="5">
                  <c:v>3.2096758345710947</c:v>
                </c:pt>
                <c:pt idx="6">
                  <c:v>4.1505599654115581</c:v>
                </c:pt>
                <c:pt idx="7">
                  <c:v>5.1518495465252441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8F4-46A9-A41E-2F63BCCC2243}"/>
            </c:ext>
          </c:extLst>
        </c:ser>
        <c:ser>
          <c:idx val="1"/>
          <c:order val="1"/>
          <c:tx>
            <c:strRef>
              <c:f>[result_v0.1.xlsx]Sheet1!$C$40</c:f>
              <c:strCache>
                <c:ptCount val="1"/>
                <c:pt idx="0">
                  <c:v>GPU (32thread)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[result_v0.1.xlsx]Sheet1!$D$38:$K$38</c:f>
              <c:numCache>
                <c:formatCode>_(* #,##0_);_(* \(#,##0\);_(* "-"_);_(@_)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 formatCode="0.E+00">
                  <c:v>100000</c:v>
                </c:pt>
                <c:pt idx="6" formatCode="0.E+00">
                  <c:v>1000000</c:v>
                </c:pt>
                <c:pt idx="7" formatCode="0.E+00">
                  <c:v>10000000</c:v>
                </c:pt>
              </c:numCache>
            </c:numRef>
          </c:cat>
          <c:val>
            <c:numRef>
              <c:f>[result_v0.1.xlsx]Sheet1!$D$40:$K$40</c:f>
              <c:numCache>
                <c:formatCode>General</c:formatCode>
                <c:ptCount val="8"/>
                <c:pt idx="0">
                  <c:v>1.2551216822221571</c:v>
                </c:pt>
                <c:pt idx="1">
                  <c:v>1.2813885021778966</c:v>
                </c:pt>
                <c:pt idx="2">
                  <c:v>1.3736589540392996</c:v>
                </c:pt>
                <c:pt idx="3">
                  <c:v>1.7569853618696387</c:v>
                </c:pt>
                <c:pt idx="4">
                  <c:v>2.6044454406142377</c:v>
                </c:pt>
                <c:pt idx="5">
                  <c:v>3.584348895495721</c:v>
                </c:pt>
                <c:pt idx="6">
                  <c:v>4.5801377450479777</c:v>
                </c:pt>
                <c:pt idx="7">
                  <c:v>5.5790404819381392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8F4-46A9-A41E-2F63BCCC22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852507888"/>
        <c:axId val="-852501904"/>
      </c:barChart>
      <c:catAx>
        <c:axId val="-852507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Number of Iterations (10x scale)</a:t>
                </a:r>
                <a:endParaRPr lang="ko-K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_(* #,##0_);_(* \(#,##0\);_(* &quot;-&quot;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852501904"/>
        <c:crosses val="autoZero"/>
        <c:auto val="1"/>
        <c:lblAlgn val="ctr"/>
        <c:lblOffset val="100"/>
        <c:noMultiLvlLbl val="0"/>
      </c:catAx>
      <c:valAx>
        <c:axId val="-8525019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Log Based Execution Time (ms)</a:t>
                </a:r>
                <a:endParaRPr lang="ko-K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852507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741815593778327"/>
          <c:y val="8.4926093975980041E-2"/>
          <c:w val="0.18621556485350488"/>
          <c:h val="0.20301350359545928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299297"/>
            <a:ext cx="4676775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960543"/>
            <a:ext cx="4676775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1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4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62423" y="97367"/>
            <a:ext cx="1344573" cy="154982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704" y="97367"/>
            <a:ext cx="3955772" cy="154982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3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5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7" y="455930"/>
            <a:ext cx="5378291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457" y="1223857"/>
            <a:ext cx="5378291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7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704" y="486833"/>
            <a:ext cx="2650173" cy="11603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6823" y="486833"/>
            <a:ext cx="2650173" cy="11603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1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17" y="97367"/>
            <a:ext cx="5378291" cy="35348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517" y="448310"/>
            <a:ext cx="2637993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517" y="668020"/>
            <a:ext cx="2637993" cy="9825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56823" y="448310"/>
            <a:ext cx="2650985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56823" y="668020"/>
            <a:ext cx="2650985" cy="9825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3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6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7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17" y="121920"/>
            <a:ext cx="2011175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985" y="263314"/>
            <a:ext cx="3156823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517" y="548640"/>
            <a:ext cx="2011175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8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17" y="121920"/>
            <a:ext cx="2011175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50985" y="263314"/>
            <a:ext cx="3156823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517" y="548640"/>
            <a:ext cx="2011175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3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8705" y="97367"/>
            <a:ext cx="5378291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705" y="486833"/>
            <a:ext cx="5378291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8704" y="1695027"/>
            <a:ext cx="1403033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483E3-EBBD-4E11-9A48-51855DBD0980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65576" y="1695027"/>
            <a:ext cx="2104549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03963" y="1695027"/>
            <a:ext cx="1403033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5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6705" y="-346579"/>
            <a:ext cx="6182296" cy="2524395"/>
            <a:chOff x="83120" y="-1216602"/>
            <a:chExt cx="4405760" cy="8911244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285351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386791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188066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83120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4488880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-49530" y="24267"/>
            <a:ext cx="6333456" cy="1776674"/>
            <a:chOff x="-3115156" y="48011"/>
            <a:chExt cx="8911244" cy="2186395"/>
          </a:xfrm>
        </p:grpSpPr>
        <p:cxnSp>
          <p:nvCxnSpPr>
            <p:cNvPr id="9" name="직선 연결선 8"/>
            <p:cNvCxnSpPr/>
            <p:nvPr/>
          </p:nvCxnSpPr>
          <p:spPr>
            <a:xfrm rot="16200000">
              <a:off x="1340466" y="-331461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rot="16200000">
              <a:off x="1340466" y="-4407611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6200000">
              <a:off x="1340466" y="-2221216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27401" y="24267"/>
            <a:ext cx="6181600" cy="1776674"/>
            <a:chOff x="523714" y="4143356"/>
            <a:chExt cx="8096572" cy="2678296"/>
          </a:xfrm>
        </p:grpSpPr>
        <p:pic>
          <p:nvPicPr>
            <p:cNvPr id="56" name="Picture 2" descr="https://upload.wikimedia.org/wikipedia/commons/thumb/6/62/MCTS_%28English%29_-_Updated_2017-11-19.svg/808px-MCTS_%28English%29_-_Updated_2017-11-19.s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714" y="4143356"/>
              <a:ext cx="8096572" cy="2678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7" name="그룹 56"/>
            <p:cNvGrpSpPr/>
            <p:nvPr/>
          </p:nvGrpSpPr>
          <p:grpSpPr>
            <a:xfrm>
              <a:off x="884352" y="4663296"/>
              <a:ext cx="653152" cy="1115182"/>
              <a:chOff x="884352" y="4663296"/>
              <a:chExt cx="653152" cy="1115182"/>
            </a:xfrm>
          </p:grpSpPr>
          <p:cxnSp>
            <p:nvCxnSpPr>
              <p:cNvPr id="65" name="직선 화살표 연결선 64"/>
              <p:cNvCxnSpPr/>
              <p:nvPr/>
            </p:nvCxnSpPr>
            <p:spPr>
              <a:xfrm flipH="1">
                <a:off x="961440" y="4663296"/>
                <a:ext cx="576064" cy="28803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화살표 연결선 65"/>
              <p:cNvCxnSpPr/>
              <p:nvPr/>
            </p:nvCxnSpPr>
            <p:spPr>
              <a:xfrm>
                <a:off x="884352" y="5162272"/>
                <a:ext cx="72008" cy="14401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/>
              <p:cNvCxnSpPr/>
              <p:nvPr/>
            </p:nvCxnSpPr>
            <p:spPr>
              <a:xfrm>
                <a:off x="1028368" y="5522312"/>
                <a:ext cx="144016" cy="25616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직선 화살표 연결선 57"/>
            <p:cNvCxnSpPr/>
            <p:nvPr/>
          </p:nvCxnSpPr>
          <p:spPr>
            <a:xfrm>
              <a:off x="3327544" y="5949280"/>
              <a:ext cx="0" cy="2201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줄무늬가 있는 오른쪽 화살표 58"/>
            <p:cNvSpPr/>
            <p:nvPr/>
          </p:nvSpPr>
          <p:spPr>
            <a:xfrm rot="5400000">
              <a:off x="5297254" y="6353320"/>
              <a:ext cx="333691" cy="378328"/>
            </a:xfrm>
            <a:prstGeom prst="stripedRightArrow">
              <a:avLst>
                <a:gd name="adj1" fmla="val 36656"/>
                <a:gd name="adj2" fmla="val 37301"/>
              </a:avLst>
            </a:prstGeom>
            <a:solidFill>
              <a:srgbClr val="FF0000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7264309" y="4645008"/>
              <a:ext cx="732704" cy="1133470"/>
              <a:chOff x="846453" y="4639509"/>
              <a:chExt cx="732704" cy="1133470"/>
            </a:xfrm>
          </p:grpSpPr>
          <p:cxnSp>
            <p:nvCxnSpPr>
              <p:cNvPr id="62" name="직선 화살표 연결선 61"/>
              <p:cNvCxnSpPr/>
              <p:nvPr/>
            </p:nvCxnSpPr>
            <p:spPr>
              <a:xfrm flipV="1">
                <a:off x="981072" y="4639509"/>
                <a:ext cx="598085" cy="29904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/>
              <p:cNvCxnSpPr/>
              <p:nvPr/>
            </p:nvCxnSpPr>
            <p:spPr>
              <a:xfrm flipH="1" flipV="1">
                <a:off x="846453" y="5085781"/>
                <a:ext cx="116003" cy="2320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/>
              <p:cNvCxnSpPr/>
              <p:nvPr/>
            </p:nvCxnSpPr>
            <p:spPr>
              <a:xfrm flipH="1" flipV="1">
                <a:off x="1014736" y="5505970"/>
                <a:ext cx="150112" cy="26700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직선 화살표 연결선 60"/>
            <p:cNvCxnSpPr/>
            <p:nvPr/>
          </p:nvCxnSpPr>
          <p:spPr>
            <a:xfrm flipV="1">
              <a:off x="7602432" y="5949280"/>
              <a:ext cx="0" cy="2201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547322" y="1017902"/>
            <a:ext cx="243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rgbClr val="FF0000"/>
                </a:solidFill>
              </a:rPr>
              <a:t>L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99236" y="1295267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FF0000"/>
                </a:solidFill>
              </a:rPr>
              <a:t>C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65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02941" y="81768"/>
            <a:ext cx="3013091" cy="1558568"/>
            <a:chOff x="126650" y="3773521"/>
            <a:chExt cx="4093072" cy="2231606"/>
          </a:xfrm>
        </p:grpSpPr>
        <p:sp>
          <p:nvSpPr>
            <p:cNvPr id="21" name="타원 20"/>
            <p:cNvSpPr/>
            <p:nvPr/>
          </p:nvSpPr>
          <p:spPr>
            <a:xfrm>
              <a:off x="1547664" y="3773521"/>
              <a:ext cx="100811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553953" y="4269800"/>
              <a:ext cx="993711" cy="3515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</a:t>
              </a:r>
              <a:r>
                <a:rPr lang="en-US" sz="1000" baseline="-25000" dirty="0" smtClean="0">
                  <a:solidFill>
                    <a:schemeClr val="tx1"/>
                  </a:solidFill>
                </a:rPr>
                <a:t>&lt;0,1&gt;</a:t>
              </a:r>
              <a:endParaRPr lang="en-US" sz="1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1818218" y="4269800"/>
              <a:ext cx="993711" cy="3515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</a:t>
              </a:r>
              <a:r>
                <a:rPr lang="en-US" sz="1000" baseline="-25000" dirty="0" smtClean="0">
                  <a:solidFill>
                    <a:schemeClr val="tx1"/>
                  </a:solidFill>
                </a:rPr>
                <a:t>&lt;0,1&gt;</a:t>
              </a:r>
              <a:endParaRPr lang="en-US" sz="1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3186203" y="4269800"/>
              <a:ext cx="1033519" cy="3515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</a:t>
              </a:r>
              <a:r>
                <a:rPr lang="en-US" sz="1000" baseline="-25000" dirty="0" smtClean="0">
                  <a:solidFill>
                    <a:schemeClr val="tx1"/>
                  </a:solidFill>
                </a:rPr>
                <a:t>&lt;m,-&gt;</a:t>
              </a:r>
              <a:endParaRPr lang="en-US" sz="1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연결선 24"/>
            <p:cNvCxnSpPr>
              <a:stCxn id="21" idx="4"/>
              <a:endCxn id="22" idx="0"/>
            </p:cNvCxnSpPr>
            <p:nvPr/>
          </p:nvCxnSpPr>
          <p:spPr>
            <a:xfrm flipH="1">
              <a:off x="1050808" y="4061553"/>
              <a:ext cx="1000912" cy="2082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21" idx="4"/>
              <a:endCxn id="23" idx="0"/>
            </p:cNvCxnSpPr>
            <p:nvPr/>
          </p:nvCxnSpPr>
          <p:spPr>
            <a:xfrm>
              <a:off x="2051720" y="4061553"/>
              <a:ext cx="263353" cy="2082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21" idx="4"/>
              <a:endCxn id="24" idx="0"/>
            </p:cNvCxnSpPr>
            <p:nvPr/>
          </p:nvCxnSpPr>
          <p:spPr>
            <a:xfrm>
              <a:off x="2051720" y="4061553"/>
              <a:ext cx="1651243" cy="2082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/>
            <p:cNvSpPr/>
            <p:nvPr/>
          </p:nvSpPr>
          <p:spPr>
            <a:xfrm>
              <a:off x="126650" y="4776900"/>
              <a:ext cx="993711" cy="3515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</a:t>
              </a:r>
              <a:r>
                <a:rPr lang="en-US" sz="1000" baseline="-25000" dirty="0" smtClean="0">
                  <a:solidFill>
                    <a:schemeClr val="tx1"/>
                  </a:solidFill>
                </a:rPr>
                <a:t>&lt;0,1&gt;</a:t>
              </a:r>
              <a:endParaRPr lang="en-US" sz="1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직선 연결선 28"/>
            <p:cNvCxnSpPr>
              <a:stCxn id="22" idx="4"/>
              <a:endCxn id="28" idx="0"/>
            </p:cNvCxnSpPr>
            <p:nvPr/>
          </p:nvCxnSpPr>
          <p:spPr>
            <a:xfrm flipH="1">
              <a:off x="623506" y="4621336"/>
              <a:ext cx="427303" cy="1555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/>
            <p:cNvSpPr/>
            <p:nvPr/>
          </p:nvSpPr>
          <p:spPr>
            <a:xfrm>
              <a:off x="1249027" y="4776900"/>
              <a:ext cx="993711" cy="3515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</a:t>
              </a:r>
              <a:r>
                <a:rPr lang="en-US" sz="1000" baseline="-25000" dirty="0" smtClean="0">
                  <a:solidFill>
                    <a:schemeClr val="tx1"/>
                  </a:solidFill>
                </a:rPr>
                <a:t>&lt;n,-&gt;</a:t>
              </a:r>
              <a:endParaRPr lang="en-US" sz="1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/>
            <p:cNvCxnSpPr>
              <a:stCxn id="22" idx="4"/>
              <a:endCxn id="30" idx="0"/>
            </p:cNvCxnSpPr>
            <p:nvPr/>
          </p:nvCxnSpPr>
          <p:spPr>
            <a:xfrm>
              <a:off x="1050808" y="4621336"/>
              <a:ext cx="695074" cy="1555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2901384" y="4776900"/>
              <a:ext cx="993711" cy="3515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</a:t>
              </a:r>
              <a:r>
                <a:rPr lang="en-US" sz="1000" baseline="-25000" dirty="0" smtClean="0">
                  <a:solidFill>
                    <a:schemeClr val="tx1"/>
                  </a:solidFill>
                </a:rPr>
                <a:t>&lt;0,1&gt;</a:t>
              </a:r>
              <a:endParaRPr lang="en-US" sz="1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직선 연결선 32"/>
            <p:cNvCxnSpPr>
              <a:stCxn id="24" idx="4"/>
              <a:endCxn id="32" idx="0"/>
            </p:cNvCxnSpPr>
            <p:nvPr/>
          </p:nvCxnSpPr>
          <p:spPr>
            <a:xfrm flipH="1">
              <a:off x="3398240" y="4621336"/>
              <a:ext cx="304724" cy="1555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12393" y="4194862"/>
              <a:ext cx="340211" cy="37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…</a:t>
              </a:r>
              <a:endParaRPr lang="en-US" sz="1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93966" y="4738139"/>
              <a:ext cx="340211" cy="37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…</a:t>
              </a:r>
              <a:endParaRPr lang="en-US" sz="1000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1818218" y="5308153"/>
              <a:ext cx="993711" cy="3515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</a:t>
              </a:r>
              <a:r>
                <a:rPr lang="en-US" sz="1000" baseline="-25000" dirty="0" smtClean="0">
                  <a:solidFill>
                    <a:schemeClr val="tx1"/>
                  </a:solidFill>
                </a:rPr>
                <a:t>&lt;1,1&gt;</a:t>
              </a:r>
              <a:endParaRPr lang="en-US" sz="1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/>
            <p:cNvCxnSpPr>
              <a:stCxn id="30" idx="4"/>
              <a:endCxn id="36" idx="0"/>
            </p:cNvCxnSpPr>
            <p:nvPr/>
          </p:nvCxnSpPr>
          <p:spPr>
            <a:xfrm>
              <a:off x="1745883" y="5128436"/>
              <a:ext cx="569191" cy="179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102037" y="5631781"/>
              <a:ext cx="340211" cy="37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…</a:t>
              </a:r>
              <a:endParaRPr lang="en-US" sz="10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401167" y="81768"/>
            <a:ext cx="2768427" cy="1209739"/>
            <a:chOff x="5677557" y="3429000"/>
            <a:chExt cx="3306961" cy="2188912"/>
          </a:xfrm>
        </p:grpSpPr>
        <p:sp>
          <p:nvSpPr>
            <p:cNvPr id="39" name="타원 38"/>
            <p:cNvSpPr/>
            <p:nvPr/>
          </p:nvSpPr>
          <p:spPr>
            <a:xfrm>
              <a:off x="6574003" y="3429000"/>
              <a:ext cx="909437" cy="3448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5677557" y="4164814"/>
              <a:ext cx="896446" cy="4209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</a:t>
              </a:r>
              <a:r>
                <a:rPr lang="en-US" sz="1000" baseline="-25000" dirty="0" smtClean="0">
                  <a:solidFill>
                    <a:schemeClr val="tx1"/>
                  </a:solidFill>
                </a:rPr>
                <a:t>&lt;0,1&gt;</a:t>
              </a:r>
              <a:endParaRPr lang="en-US" sz="1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6818075" y="4164814"/>
              <a:ext cx="896446" cy="4209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</a:t>
              </a:r>
              <a:r>
                <a:rPr lang="en-US" sz="1000" baseline="-25000" dirty="0" smtClean="0">
                  <a:solidFill>
                    <a:schemeClr val="tx1"/>
                  </a:solidFill>
                </a:rPr>
                <a:t>&lt;0,1&gt;</a:t>
              </a:r>
              <a:endParaRPr lang="en-US" sz="1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8052161" y="4164814"/>
              <a:ext cx="932357" cy="4209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</a:t>
              </a:r>
              <a:r>
                <a:rPr lang="en-US" sz="1000" baseline="-25000" dirty="0" smtClean="0">
                  <a:solidFill>
                    <a:schemeClr val="tx1"/>
                  </a:solidFill>
                </a:rPr>
                <a:t>&lt;m,-&gt;</a:t>
              </a:r>
              <a:endParaRPr lang="en-US" sz="1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직선 연결선 42"/>
            <p:cNvCxnSpPr>
              <a:stCxn id="39" idx="4"/>
              <a:endCxn id="40" idx="0"/>
            </p:cNvCxnSpPr>
            <p:nvPr/>
          </p:nvCxnSpPr>
          <p:spPr>
            <a:xfrm flipH="1">
              <a:off x="6125781" y="3773892"/>
              <a:ext cx="902941" cy="3909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39" idx="4"/>
              <a:endCxn id="41" idx="0"/>
            </p:cNvCxnSpPr>
            <p:nvPr/>
          </p:nvCxnSpPr>
          <p:spPr>
            <a:xfrm>
              <a:off x="7028722" y="3773892"/>
              <a:ext cx="237577" cy="3909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39" idx="4"/>
              <a:endCxn id="42" idx="0"/>
            </p:cNvCxnSpPr>
            <p:nvPr/>
          </p:nvCxnSpPr>
          <p:spPr>
            <a:xfrm>
              <a:off x="7028722" y="3773892"/>
              <a:ext cx="1489618" cy="3909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714939" y="4075082"/>
              <a:ext cx="336073" cy="445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…</a:t>
              </a:r>
              <a:endParaRPr lang="en-US" sz="1000" dirty="0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966411" y="4581128"/>
              <a:ext cx="220713" cy="1036784"/>
              <a:chOff x="1951074" y="5510892"/>
              <a:chExt cx="220713" cy="1036784"/>
            </a:xfrm>
          </p:grpSpPr>
          <p:sp>
            <p:nvSpPr>
              <p:cNvPr id="48" name="자유형 47"/>
              <p:cNvSpPr/>
              <p:nvPr/>
            </p:nvSpPr>
            <p:spPr>
              <a:xfrm>
                <a:off x="1951074" y="5510892"/>
                <a:ext cx="220713" cy="1004207"/>
              </a:xfrm>
              <a:custGeom>
                <a:avLst/>
                <a:gdLst>
                  <a:gd name="connsiteX0" fmla="*/ 212462 w 327899"/>
                  <a:gd name="connsiteY0" fmla="*/ 0 h 971550"/>
                  <a:gd name="connsiteX1" fmla="*/ 122655 w 327899"/>
                  <a:gd name="connsiteY1" fmla="*/ 16329 h 971550"/>
                  <a:gd name="connsiteX2" fmla="*/ 98162 w 327899"/>
                  <a:gd name="connsiteY2" fmla="*/ 32657 h 971550"/>
                  <a:gd name="connsiteX3" fmla="*/ 65505 w 327899"/>
                  <a:gd name="connsiteY3" fmla="*/ 48986 h 971550"/>
                  <a:gd name="connsiteX4" fmla="*/ 16519 w 327899"/>
                  <a:gd name="connsiteY4" fmla="*/ 81643 h 971550"/>
                  <a:gd name="connsiteX5" fmla="*/ 16519 w 327899"/>
                  <a:gd name="connsiteY5" fmla="*/ 138793 h 971550"/>
                  <a:gd name="connsiteX6" fmla="*/ 65505 w 327899"/>
                  <a:gd name="connsiteY6" fmla="*/ 171450 h 971550"/>
                  <a:gd name="connsiteX7" fmla="*/ 89997 w 327899"/>
                  <a:gd name="connsiteY7" fmla="*/ 187779 h 971550"/>
                  <a:gd name="connsiteX8" fmla="*/ 147147 w 327899"/>
                  <a:gd name="connsiteY8" fmla="*/ 212271 h 971550"/>
                  <a:gd name="connsiteX9" fmla="*/ 212462 w 327899"/>
                  <a:gd name="connsiteY9" fmla="*/ 244929 h 971550"/>
                  <a:gd name="connsiteX10" fmla="*/ 196133 w 327899"/>
                  <a:gd name="connsiteY10" fmla="*/ 302079 h 971550"/>
                  <a:gd name="connsiteX11" fmla="*/ 171640 w 327899"/>
                  <a:gd name="connsiteY11" fmla="*/ 326571 h 971550"/>
                  <a:gd name="connsiteX12" fmla="*/ 114490 w 327899"/>
                  <a:gd name="connsiteY12" fmla="*/ 359229 h 971550"/>
                  <a:gd name="connsiteX13" fmla="*/ 89997 w 327899"/>
                  <a:gd name="connsiteY13" fmla="*/ 367393 h 971550"/>
                  <a:gd name="connsiteX14" fmla="*/ 65505 w 327899"/>
                  <a:gd name="connsiteY14" fmla="*/ 383721 h 971550"/>
                  <a:gd name="connsiteX15" fmla="*/ 32847 w 327899"/>
                  <a:gd name="connsiteY15" fmla="*/ 391886 h 971550"/>
                  <a:gd name="connsiteX16" fmla="*/ 8355 w 327899"/>
                  <a:gd name="connsiteY16" fmla="*/ 400050 h 971550"/>
                  <a:gd name="connsiteX17" fmla="*/ 190 w 327899"/>
                  <a:gd name="connsiteY17" fmla="*/ 424543 h 971550"/>
                  <a:gd name="connsiteX18" fmla="*/ 65505 w 327899"/>
                  <a:gd name="connsiteY18" fmla="*/ 481693 h 971550"/>
                  <a:gd name="connsiteX19" fmla="*/ 98162 w 327899"/>
                  <a:gd name="connsiteY19" fmla="*/ 498021 h 971550"/>
                  <a:gd name="connsiteX20" fmla="*/ 122655 w 327899"/>
                  <a:gd name="connsiteY20" fmla="*/ 514350 h 971550"/>
                  <a:gd name="connsiteX21" fmla="*/ 155312 w 327899"/>
                  <a:gd name="connsiteY21" fmla="*/ 522514 h 971550"/>
                  <a:gd name="connsiteX22" fmla="*/ 236955 w 327899"/>
                  <a:gd name="connsiteY22" fmla="*/ 538843 h 971550"/>
                  <a:gd name="connsiteX23" fmla="*/ 302269 w 327899"/>
                  <a:gd name="connsiteY23" fmla="*/ 547007 h 971550"/>
                  <a:gd name="connsiteX24" fmla="*/ 326762 w 327899"/>
                  <a:gd name="connsiteY24" fmla="*/ 555171 h 971550"/>
                  <a:gd name="connsiteX25" fmla="*/ 318597 w 327899"/>
                  <a:gd name="connsiteY25" fmla="*/ 579664 h 971550"/>
                  <a:gd name="connsiteX26" fmla="*/ 269612 w 327899"/>
                  <a:gd name="connsiteY26" fmla="*/ 628650 h 971550"/>
                  <a:gd name="connsiteX27" fmla="*/ 220626 w 327899"/>
                  <a:gd name="connsiteY27" fmla="*/ 661307 h 971550"/>
                  <a:gd name="connsiteX28" fmla="*/ 138983 w 327899"/>
                  <a:gd name="connsiteY28" fmla="*/ 685800 h 971550"/>
                  <a:gd name="connsiteX29" fmla="*/ 114490 w 327899"/>
                  <a:gd name="connsiteY29" fmla="*/ 693964 h 971550"/>
                  <a:gd name="connsiteX30" fmla="*/ 81833 w 327899"/>
                  <a:gd name="connsiteY30" fmla="*/ 702129 h 971550"/>
                  <a:gd name="connsiteX31" fmla="*/ 57340 w 327899"/>
                  <a:gd name="connsiteY31" fmla="*/ 718457 h 971550"/>
                  <a:gd name="connsiteX32" fmla="*/ 32847 w 327899"/>
                  <a:gd name="connsiteY32" fmla="*/ 726621 h 971550"/>
                  <a:gd name="connsiteX33" fmla="*/ 16519 w 327899"/>
                  <a:gd name="connsiteY33" fmla="*/ 751114 h 971550"/>
                  <a:gd name="connsiteX34" fmla="*/ 24683 w 327899"/>
                  <a:gd name="connsiteY34" fmla="*/ 791936 h 971550"/>
                  <a:gd name="connsiteX35" fmla="*/ 81833 w 327899"/>
                  <a:gd name="connsiteY35" fmla="*/ 824593 h 971550"/>
                  <a:gd name="connsiteX36" fmla="*/ 122655 w 327899"/>
                  <a:gd name="connsiteY36" fmla="*/ 832757 h 971550"/>
                  <a:gd name="connsiteX37" fmla="*/ 204297 w 327899"/>
                  <a:gd name="connsiteY37" fmla="*/ 849086 h 971550"/>
                  <a:gd name="connsiteX38" fmla="*/ 171640 w 327899"/>
                  <a:gd name="connsiteY38" fmla="*/ 922564 h 971550"/>
                  <a:gd name="connsiteX39" fmla="*/ 163476 w 327899"/>
                  <a:gd name="connsiteY39" fmla="*/ 971550 h 971550"/>
                  <a:gd name="connsiteX0" fmla="*/ 212462 w 327899"/>
                  <a:gd name="connsiteY0" fmla="*/ 0 h 971550"/>
                  <a:gd name="connsiteX1" fmla="*/ 122655 w 327899"/>
                  <a:gd name="connsiteY1" fmla="*/ 16329 h 971550"/>
                  <a:gd name="connsiteX2" fmla="*/ 98162 w 327899"/>
                  <a:gd name="connsiteY2" fmla="*/ 32657 h 971550"/>
                  <a:gd name="connsiteX3" fmla="*/ 65505 w 327899"/>
                  <a:gd name="connsiteY3" fmla="*/ 48986 h 971550"/>
                  <a:gd name="connsiteX4" fmla="*/ 16519 w 327899"/>
                  <a:gd name="connsiteY4" fmla="*/ 81643 h 971550"/>
                  <a:gd name="connsiteX5" fmla="*/ 16519 w 327899"/>
                  <a:gd name="connsiteY5" fmla="*/ 138793 h 971550"/>
                  <a:gd name="connsiteX6" fmla="*/ 65505 w 327899"/>
                  <a:gd name="connsiteY6" fmla="*/ 171450 h 971550"/>
                  <a:gd name="connsiteX7" fmla="*/ 89997 w 327899"/>
                  <a:gd name="connsiteY7" fmla="*/ 187779 h 971550"/>
                  <a:gd name="connsiteX8" fmla="*/ 147147 w 327899"/>
                  <a:gd name="connsiteY8" fmla="*/ 212271 h 971550"/>
                  <a:gd name="connsiteX9" fmla="*/ 212462 w 327899"/>
                  <a:gd name="connsiteY9" fmla="*/ 244929 h 971550"/>
                  <a:gd name="connsiteX10" fmla="*/ 196133 w 327899"/>
                  <a:gd name="connsiteY10" fmla="*/ 302079 h 971550"/>
                  <a:gd name="connsiteX11" fmla="*/ 171640 w 327899"/>
                  <a:gd name="connsiteY11" fmla="*/ 326571 h 971550"/>
                  <a:gd name="connsiteX12" fmla="*/ 114490 w 327899"/>
                  <a:gd name="connsiteY12" fmla="*/ 359229 h 971550"/>
                  <a:gd name="connsiteX13" fmla="*/ 89997 w 327899"/>
                  <a:gd name="connsiteY13" fmla="*/ 367393 h 971550"/>
                  <a:gd name="connsiteX14" fmla="*/ 65505 w 327899"/>
                  <a:gd name="connsiteY14" fmla="*/ 383721 h 971550"/>
                  <a:gd name="connsiteX15" fmla="*/ 32847 w 327899"/>
                  <a:gd name="connsiteY15" fmla="*/ 391886 h 971550"/>
                  <a:gd name="connsiteX16" fmla="*/ 8355 w 327899"/>
                  <a:gd name="connsiteY16" fmla="*/ 400050 h 971550"/>
                  <a:gd name="connsiteX17" fmla="*/ 190 w 327899"/>
                  <a:gd name="connsiteY17" fmla="*/ 424543 h 971550"/>
                  <a:gd name="connsiteX18" fmla="*/ 65505 w 327899"/>
                  <a:gd name="connsiteY18" fmla="*/ 481693 h 971550"/>
                  <a:gd name="connsiteX19" fmla="*/ 98162 w 327899"/>
                  <a:gd name="connsiteY19" fmla="*/ 498021 h 971550"/>
                  <a:gd name="connsiteX20" fmla="*/ 122655 w 327899"/>
                  <a:gd name="connsiteY20" fmla="*/ 514350 h 971550"/>
                  <a:gd name="connsiteX21" fmla="*/ 155312 w 327899"/>
                  <a:gd name="connsiteY21" fmla="*/ 522514 h 971550"/>
                  <a:gd name="connsiteX22" fmla="*/ 236955 w 327899"/>
                  <a:gd name="connsiteY22" fmla="*/ 538843 h 971550"/>
                  <a:gd name="connsiteX23" fmla="*/ 302269 w 327899"/>
                  <a:gd name="connsiteY23" fmla="*/ 547007 h 971550"/>
                  <a:gd name="connsiteX24" fmla="*/ 326762 w 327899"/>
                  <a:gd name="connsiteY24" fmla="*/ 555171 h 971550"/>
                  <a:gd name="connsiteX25" fmla="*/ 318597 w 327899"/>
                  <a:gd name="connsiteY25" fmla="*/ 579664 h 971550"/>
                  <a:gd name="connsiteX26" fmla="*/ 269612 w 327899"/>
                  <a:gd name="connsiteY26" fmla="*/ 628650 h 971550"/>
                  <a:gd name="connsiteX27" fmla="*/ 179805 w 327899"/>
                  <a:gd name="connsiteY27" fmla="*/ 653142 h 971550"/>
                  <a:gd name="connsiteX28" fmla="*/ 138983 w 327899"/>
                  <a:gd name="connsiteY28" fmla="*/ 685800 h 971550"/>
                  <a:gd name="connsiteX29" fmla="*/ 114490 w 327899"/>
                  <a:gd name="connsiteY29" fmla="*/ 693964 h 971550"/>
                  <a:gd name="connsiteX30" fmla="*/ 81833 w 327899"/>
                  <a:gd name="connsiteY30" fmla="*/ 702129 h 971550"/>
                  <a:gd name="connsiteX31" fmla="*/ 57340 w 327899"/>
                  <a:gd name="connsiteY31" fmla="*/ 718457 h 971550"/>
                  <a:gd name="connsiteX32" fmla="*/ 32847 w 327899"/>
                  <a:gd name="connsiteY32" fmla="*/ 726621 h 971550"/>
                  <a:gd name="connsiteX33" fmla="*/ 16519 w 327899"/>
                  <a:gd name="connsiteY33" fmla="*/ 751114 h 971550"/>
                  <a:gd name="connsiteX34" fmla="*/ 24683 w 327899"/>
                  <a:gd name="connsiteY34" fmla="*/ 791936 h 971550"/>
                  <a:gd name="connsiteX35" fmla="*/ 81833 w 327899"/>
                  <a:gd name="connsiteY35" fmla="*/ 824593 h 971550"/>
                  <a:gd name="connsiteX36" fmla="*/ 122655 w 327899"/>
                  <a:gd name="connsiteY36" fmla="*/ 832757 h 971550"/>
                  <a:gd name="connsiteX37" fmla="*/ 204297 w 327899"/>
                  <a:gd name="connsiteY37" fmla="*/ 849086 h 971550"/>
                  <a:gd name="connsiteX38" fmla="*/ 171640 w 327899"/>
                  <a:gd name="connsiteY38" fmla="*/ 922564 h 971550"/>
                  <a:gd name="connsiteX39" fmla="*/ 163476 w 327899"/>
                  <a:gd name="connsiteY39" fmla="*/ 971550 h 971550"/>
                  <a:gd name="connsiteX0" fmla="*/ 212462 w 331271"/>
                  <a:gd name="connsiteY0" fmla="*/ 0 h 971550"/>
                  <a:gd name="connsiteX1" fmla="*/ 122655 w 331271"/>
                  <a:gd name="connsiteY1" fmla="*/ 16329 h 971550"/>
                  <a:gd name="connsiteX2" fmla="*/ 98162 w 331271"/>
                  <a:gd name="connsiteY2" fmla="*/ 32657 h 971550"/>
                  <a:gd name="connsiteX3" fmla="*/ 65505 w 331271"/>
                  <a:gd name="connsiteY3" fmla="*/ 48986 h 971550"/>
                  <a:gd name="connsiteX4" fmla="*/ 16519 w 331271"/>
                  <a:gd name="connsiteY4" fmla="*/ 81643 h 971550"/>
                  <a:gd name="connsiteX5" fmla="*/ 16519 w 331271"/>
                  <a:gd name="connsiteY5" fmla="*/ 138793 h 971550"/>
                  <a:gd name="connsiteX6" fmla="*/ 65505 w 331271"/>
                  <a:gd name="connsiteY6" fmla="*/ 171450 h 971550"/>
                  <a:gd name="connsiteX7" fmla="*/ 89997 w 331271"/>
                  <a:gd name="connsiteY7" fmla="*/ 187779 h 971550"/>
                  <a:gd name="connsiteX8" fmla="*/ 147147 w 331271"/>
                  <a:gd name="connsiteY8" fmla="*/ 212271 h 971550"/>
                  <a:gd name="connsiteX9" fmla="*/ 212462 w 331271"/>
                  <a:gd name="connsiteY9" fmla="*/ 244929 h 971550"/>
                  <a:gd name="connsiteX10" fmla="*/ 196133 w 331271"/>
                  <a:gd name="connsiteY10" fmla="*/ 302079 h 971550"/>
                  <a:gd name="connsiteX11" fmla="*/ 171640 w 331271"/>
                  <a:gd name="connsiteY11" fmla="*/ 326571 h 971550"/>
                  <a:gd name="connsiteX12" fmla="*/ 114490 w 331271"/>
                  <a:gd name="connsiteY12" fmla="*/ 359229 h 971550"/>
                  <a:gd name="connsiteX13" fmla="*/ 89997 w 331271"/>
                  <a:gd name="connsiteY13" fmla="*/ 367393 h 971550"/>
                  <a:gd name="connsiteX14" fmla="*/ 65505 w 331271"/>
                  <a:gd name="connsiteY14" fmla="*/ 383721 h 971550"/>
                  <a:gd name="connsiteX15" fmla="*/ 32847 w 331271"/>
                  <a:gd name="connsiteY15" fmla="*/ 391886 h 971550"/>
                  <a:gd name="connsiteX16" fmla="*/ 8355 w 331271"/>
                  <a:gd name="connsiteY16" fmla="*/ 400050 h 971550"/>
                  <a:gd name="connsiteX17" fmla="*/ 190 w 331271"/>
                  <a:gd name="connsiteY17" fmla="*/ 424543 h 971550"/>
                  <a:gd name="connsiteX18" fmla="*/ 65505 w 331271"/>
                  <a:gd name="connsiteY18" fmla="*/ 481693 h 971550"/>
                  <a:gd name="connsiteX19" fmla="*/ 98162 w 331271"/>
                  <a:gd name="connsiteY19" fmla="*/ 498021 h 971550"/>
                  <a:gd name="connsiteX20" fmla="*/ 122655 w 331271"/>
                  <a:gd name="connsiteY20" fmla="*/ 514350 h 971550"/>
                  <a:gd name="connsiteX21" fmla="*/ 155312 w 331271"/>
                  <a:gd name="connsiteY21" fmla="*/ 522514 h 971550"/>
                  <a:gd name="connsiteX22" fmla="*/ 236955 w 331271"/>
                  <a:gd name="connsiteY22" fmla="*/ 538843 h 971550"/>
                  <a:gd name="connsiteX23" fmla="*/ 302269 w 331271"/>
                  <a:gd name="connsiteY23" fmla="*/ 547007 h 971550"/>
                  <a:gd name="connsiteX24" fmla="*/ 326762 w 331271"/>
                  <a:gd name="connsiteY24" fmla="*/ 555171 h 971550"/>
                  <a:gd name="connsiteX25" fmla="*/ 204297 w 331271"/>
                  <a:gd name="connsiteY25" fmla="*/ 620486 h 971550"/>
                  <a:gd name="connsiteX26" fmla="*/ 269612 w 331271"/>
                  <a:gd name="connsiteY26" fmla="*/ 628650 h 971550"/>
                  <a:gd name="connsiteX27" fmla="*/ 179805 w 331271"/>
                  <a:gd name="connsiteY27" fmla="*/ 653142 h 971550"/>
                  <a:gd name="connsiteX28" fmla="*/ 138983 w 331271"/>
                  <a:gd name="connsiteY28" fmla="*/ 685800 h 971550"/>
                  <a:gd name="connsiteX29" fmla="*/ 114490 w 331271"/>
                  <a:gd name="connsiteY29" fmla="*/ 693964 h 971550"/>
                  <a:gd name="connsiteX30" fmla="*/ 81833 w 331271"/>
                  <a:gd name="connsiteY30" fmla="*/ 702129 h 971550"/>
                  <a:gd name="connsiteX31" fmla="*/ 57340 w 331271"/>
                  <a:gd name="connsiteY31" fmla="*/ 718457 h 971550"/>
                  <a:gd name="connsiteX32" fmla="*/ 32847 w 331271"/>
                  <a:gd name="connsiteY32" fmla="*/ 726621 h 971550"/>
                  <a:gd name="connsiteX33" fmla="*/ 16519 w 331271"/>
                  <a:gd name="connsiteY33" fmla="*/ 751114 h 971550"/>
                  <a:gd name="connsiteX34" fmla="*/ 24683 w 331271"/>
                  <a:gd name="connsiteY34" fmla="*/ 791936 h 971550"/>
                  <a:gd name="connsiteX35" fmla="*/ 81833 w 331271"/>
                  <a:gd name="connsiteY35" fmla="*/ 824593 h 971550"/>
                  <a:gd name="connsiteX36" fmla="*/ 122655 w 331271"/>
                  <a:gd name="connsiteY36" fmla="*/ 832757 h 971550"/>
                  <a:gd name="connsiteX37" fmla="*/ 204297 w 331271"/>
                  <a:gd name="connsiteY37" fmla="*/ 849086 h 971550"/>
                  <a:gd name="connsiteX38" fmla="*/ 171640 w 331271"/>
                  <a:gd name="connsiteY38" fmla="*/ 922564 h 971550"/>
                  <a:gd name="connsiteX39" fmla="*/ 163476 w 331271"/>
                  <a:gd name="connsiteY39" fmla="*/ 971550 h 971550"/>
                  <a:gd name="connsiteX0" fmla="*/ 212462 w 302899"/>
                  <a:gd name="connsiteY0" fmla="*/ 0 h 971550"/>
                  <a:gd name="connsiteX1" fmla="*/ 122655 w 302899"/>
                  <a:gd name="connsiteY1" fmla="*/ 16329 h 971550"/>
                  <a:gd name="connsiteX2" fmla="*/ 98162 w 302899"/>
                  <a:gd name="connsiteY2" fmla="*/ 32657 h 971550"/>
                  <a:gd name="connsiteX3" fmla="*/ 65505 w 302899"/>
                  <a:gd name="connsiteY3" fmla="*/ 48986 h 971550"/>
                  <a:gd name="connsiteX4" fmla="*/ 16519 w 302899"/>
                  <a:gd name="connsiteY4" fmla="*/ 81643 h 971550"/>
                  <a:gd name="connsiteX5" fmla="*/ 16519 w 302899"/>
                  <a:gd name="connsiteY5" fmla="*/ 138793 h 971550"/>
                  <a:gd name="connsiteX6" fmla="*/ 65505 w 302899"/>
                  <a:gd name="connsiteY6" fmla="*/ 171450 h 971550"/>
                  <a:gd name="connsiteX7" fmla="*/ 89997 w 302899"/>
                  <a:gd name="connsiteY7" fmla="*/ 187779 h 971550"/>
                  <a:gd name="connsiteX8" fmla="*/ 147147 w 302899"/>
                  <a:gd name="connsiteY8" fmla="*/ 212271 h 971550"/>
                  <a:gd name="connsiteX9" fmla="*/ 212462 w 302899"/>
                  <a:gd name="connsiteY9" fmla="*/ 244929 h 971550"/>
                  <a:gd name="connsiteX10" fmla="*/ 196133 w 302899"/>
                  <a:gd name="connsiteY10" fmla="*/ 302079 h 971550"/>
                  <a:gd name="connsiteX11" fmla="*/ 171640 w 302899"/>
                  <a:gd name="connsiteY11" fmla="*/ 326571 h 971550"/>
                  <a:gd name="connsiteX12" fmla="*/ 114490 w 302899"/>
                  <a:gd name="connsiteY12" fmla="*/ 359229 h 971550"/>
                  <a:gd name="connsiteX13" fmla="*/ 89997 w 302899"/>
                  <a:gd name="connsiteY13" fmla="*/ 367393 h 971550"/>
                  <a:gd name="connsiteX14" fmla="*/ 65505 w 302899"/>
                  <a:gd name="connsiteY14" fmla="*/ 383721 h 971550"/>
                  <a:gd name="connsiteX15" fmla="*/ 32847 w 302899"/>
                  <a:gd name="connsiteY15" fmla="*/ 391886 h 971550"/>
                  <a:gd name="connsiteX16" fmla="*/ 8355 w 302899"/>
                  <a:gd name="connsiteY16" fmla="*/ 400050 h 971550"/>
                  <a:gd name="connsiteX17" fmla="*/ 190 w 302899"/>
                  <a:gd name="connsiteY17" fmla="*/ 424543 h 971550"/>
                  <a:gd name="connsiteX18" fmla="*/ 65505 w 302899"/>
                  <a:gd name="connsiteY18" fmla="*/ 481693 h 971550"/>
                  <a:gd name="connsiteX19" fmla="*/ 98162 w 302899"/>
                  <a:gd name="connsiteY19" fmla="*/ 498021 h 971550"/>
                  <a:gd name="connsiteX20" fmla="*/ 122655 w 302899"/>
                  <a:gd name="connsiteY20" fmla="*/ 514350 h 971550"/>
                  <a:gd name="connsiteX21" fmla="*/ 155312 w 302899"/>
                  <a:gd name="connsiteY21" fmla="*/ 522514 h 971550"/>
                  <a:gd name="connsiteX22" fmla="*/ 236955 w 302899"/>
                  <a:gd name="connsiteY22" fmla="*/ 538843 h 971550"/>
                  <a:gd name="connsiteX23" fmla="*/ 302269 w 302899"/>
                  <a:gd name="connsiteY23" fmla="*/ 547007 h 971550"/>
                  <a:gd name="connsiteX24" fmla="*/ 220626 w 302899"/>
                  <a:gd name="connsiteY24" fmla="*/ 587828 h 971550"/>
                  <a:gd name="connsiteX25" fmla="*/ 204297 w 302899"/>
                  <a:gd name="connsiteY25" fmla="*/ 620486 h 971550"/>
                  <a:gd name="connsiteX26" fmla="*/ 269612 w 302899"/>
                  <a:gd name="connsiteY26" fmla="*/ 628650 h 971550"/>
                  <a:gd name="connsiteX27" fmla="*/ 179805 w 302899"/>
                  <a:gd name="connsiteY27" fmla="*/ 653142 h 971550"/>
                  <a:gd name="connsiteX28" fmla="*/ 138983 w 302899"/>
                  <a:gd name="connsiteY28" fmla="*/ 685800 h 971550"/>
                  <a:gd name="connsiteX29" fmla="*/ 114490 w 302899"/>
                  <a:gd name="connsiteY29" fmla="*/ 693964 h 971550"/>
                  <a:gd name="connsiteX30" fmla="*/ 81833 w 302899"/>
                  <a:gd name="connsiteY30" fmla="*/ 702129 h 971550"/>
                  <a:gd name="connsiteX31" fmla="*/ 57340 w 302899"/>
                  <a:gd name="connsiteY31" fmla="*/ 718457 h 971550"/>
                  <a:gd name="connsiteX32" fmla="*/ 32847 w 302899"/>
                  <a:gd name="connsiteY32" fmla="*/ 726621 h 971550"/>
                  <a:gd name="connsiteX33" fmla="*/ 16519 w 302899"/>
                  <a:gd name="connsiteY33" fmla="*/ 751114 h 971550"/>
                  <a:gd name="connsiteX34" fmla="*/ 24683 w 302899"/>
                  <a:gd name="connsiteY34" fmla="*/ 791936 h 971550"/>
                  <a:gd name="connsiteX35" fmla="*/ 81833 w 302899"/>
                  <a:gd name="connsiteY35" fmla="*/ 824593 h 971550"/>
                  <a:gd name="connsiteX36" fmla="*/ 122655 w 302899"/>
                  <a:gd name="connsiteY36" fmla="*/ 832757 h 971550"/>
                  <a:gd name="connsiteX37" fmla="*/ 204297 w 302899"/>
                  <a:gd name="connsiteY37" fmla="*/ 849086 h 971550"/>
                  <a:gd name="connsiteX38" fmla="*/ 171640 w 302899"/>
                  <a:gd name="connsiteY38" fmla="*/ 922564 h 971550"/>
                  <a:gd name="connsiteX39" fmla="*/ 163476 w 302899"/>
                  <a:gd name="connsiteY39" fmla="*/ 971550 h 971550"/>
                  <a:gd name="connsiteX0" fmla="*/ 212462 w 269807"/>
                  <a:gd name="connsiteY0" fmla="*/ 0 h 971550"/>
                  <a:gd name="connsiteX1" fmla="*/ 122655 w 269807"/>
                  <a:gd name="connsiteY1" fmla="*/ 16329 h 971550"/>
                  <a:gd name="connsiteX2" fmla="*/ 98162 w 269807"/>
                  <a:gd name="connsiteY2" fmla="*/ 32657 h 971550"/>
                  <a:gd name="connsiteX3" fmla="*/ 65505 w 269807"/>
                  <a:gd name="connsiteY3" fmla="*/ 48986 h 971550"/>
                  <a:gd name="connsiteX4" fmla="*/ 16519 w 269807"/>
                  <a:gd name="connsiteY4" fmla="*/ 81643 h 971550"/>
                  <a:gd name="connsiteX5" fmla="*/ 16519 w 269807"/>
                  <a:gd name="connsiteY5" fmla="*/ 138793 h 971550"/>
                  <a:gd name="connsiteX6" fmla="*/ 65505 w 269807"/>
                  <a:gd name="connsiteY6" fmla="*/ 171450 h 971550"/>
                  <a:gd name="connsiteX7" fmla="*/ 89997 w 269807"/>
                  <a:gd name="connsiteY7" fmla="*/ 187779 h 971550"/>
                  <a:gd name="connsiteX8" fmla="*/ 147147 w 269807"/>
                  <a:gd name="connsiteY8" fmla="*/ 212271 h 971550"/>
                  <a:gd name="connsiteX9" fmla="*/ 212462 w 269807"/>
                  <a:gd name="connsiteY9" fmla="*/ 244929 h 971550"/>
                  <a:gd name="connsiteX10" fmla="*/ 196133 w 269807"/>
                  <a:gd name="connsiteY10" fmla="*/ 302079 h 971550"/>
                  <a:gd name="connsiteX11" fmla="*/ 171640 w 269807"/>
                  <a:gd name="connsiteY11" fmla="*/ 326571 h 971550"/>
                  <a:gd name="connsiteX12" fmla="*/ 114490 w 269807"/>
                  <a:gd name="connsiteY12" fmla="*/ 359229 h 971550"/>
                  <a:gd name="connsiteX13" fmla="*/ 89997 w 269807"/>
                  <a:gd name="connsiteY13" fmla="*/ 367393 h 971550"/>
                  <a:gd name="connsiteX14" fmla="*/ 65505 w 269807"/>
                  <a:gd name="connsiteY14" fmla="*/ 383721 h 971550"/>
                  <a:gd name="connsiteX15" fmla="*/ 32847 w 269807"/>
                  <a:gd name="connsiteY15" fmla="*/ 391886 h 971550"/>
                  <a:gd name="connsiteX16" fmla="*/ 8355 w 269807"/>
                  <a:gd name="connsiteY16" fmla="*/ 400050 h 971550"/>
                  <a:gd name="connsiteX17" fmla="*/ 190 w 269807"/>
                  <a:gd name="connsiteY17" fmla="*/ 424543 h 971550"/>
                  <a:gd name="connsiteX18" fmla="*/ 65505 w 269807"/>
                  <a:gd name="connsiteY18" fmla="*/ 481693 h 971550"/>
                  <a:gd name="connsiteX19" fmla="*/ 98162 w 269807"/>
                  <a:gd name="connsiteY19" fmla="*/ 498021 h 971550"/>
                  <a:gd name="connsiteX20" fmla="*/ 122655 w 269807"/>
                  <a:gd name="connsiteY20" fmla="*/ 514350 h 971550"/>
                  <a:gd name="connsiteX21" fmla="*/ 155312 w 269807"/>
                  <a:gd name="connsiteY21" fmla="*/ 522514 h 971550"/>
                  <a:gd name="connsiteX22" fmla="*/ 236955 w 269807"/>
                  <a:gd name="connsiteY22" fmla="*/ 538843 h 971550"/>
                  <a:gd name="connsiteX23" fmla="*/ 196133 w 269807"/>
                  <a:gd name="connsiteY23" fmla="*/ 595993 h 971550"/>
                  <a:gd name="connsiteX24" fmla="*/ 220626 w 269807"/>
                  <a:gd name="connsiteY24" fmla="*/ 587828 h 971550"/>
                  <a:gd name="connsiteX25" fmla="*/ 204297 w 269807"/>
                  <a:gd name="connsiteY25" fmla="*/ 620486 h 971550"/>
                  <a:gd name="connsiteX26" fmla="*/ 269612 w 269807"/>
                  <a:gd name="connsiteY26" fmla="*/ 628650 h 971550"/>
                  <a:gd name="connsiteX27" fmla="*/ 179805 w 269807"/>
                  <a:gd name="connsiteY27" fmla="*/ 653142 h 971550"/>
                  <a:gd name="connsiteX28" fmla="*/ 138983 w 269807"/>
                  <a:gd name="connsiteY28" fmla="*/ 685800 h 971550"/>
                  <a:gd name="connsiteX29" fmla="*/ 114490 w 269807"/>
                  <a:gd name="connsiteY29" fmla="*/ 693964 h 971550"/>
                  <a:gd name="connsiteX30" fmla="*/ 81833 w 269807"/>
                  <a:gd name="connsiteY30" fmla="*/ 702129 h 971550"/>
                  <a:gd name="connsiteX31" fmla="*/ 57340 w 269807"/>
                  <a:gd name="connsiteY31" fmla="*/ 718457 h 971550"/>
                  <a:gd name="connsiteX32" fmla="*/ 32847 w 269807"/>
                  <a:gd name="connsiteY32" fmla="*/ 726621 h 971550"/>
                  <a:gd name="connsiteX33" fmla="*/ 16519 w 269807"/>
                  <a:gd name="connsiteY33" fmla="*/ 751114 h 971550"/>
                  <a:gd name="connsiteX34" fmla="*/ 24683 w 269807"/>
                  <a:gd name="connsiteY34" fmla="*/ 791936 h 971550"/>
                  <a:gd name="connsiteX35" fmla="*/ 81833 w 269807"/>
                  <a:gd name="connsiteY35" fmla="*/ 824593 h 971550"/>
                  <a:gd name="connsiteX36" fmla="*/ 122655 w 269807"/>
                  <a:gd name="connsiteY36" fmla="*/ 832757 h 971550"/>
                  <a:gd name="connsiteX37" fmla="*/ 204297 w 269807"/>
                  <a:gd name="connsiteY37" fmla="*/ 849086 h 971550"/>
                  <a:gd name="connsiteX38" fmla="*/ 171640 w 269807"/>
                  <a:gd name="connsiteY38" fmla="*/ 922564 h 971550"/>
                  <a:gd name="connsiteX39" fmla="*/ 163476 w 269807"/>
                  <a:gd name="connsiteY39" fmla="*/ 971550 h 971550"/>
                  <a:gd name="connsiteX0" fmla="*/ 212462 w 269807"/>
                  <a:gd name="connsiteY0" fmla="*/ 0 h 971550"/>
                  <a:gd name="connsiteX1" fmla="*/ 122655 w 269807"/>
                  <a:gd name="connsiteY1" fmla="*/ 16329 h 971550"/>
                  <a:gd name="connsiteX2" fmla="*/ 98162 w 269807"/>
                  <a:gd name="connsiteY2" fmla="*/ 32657 h 971550"/>
                  <a:gd name="connsiteX3" fmla="*/ 65505 w 269807"/>
                  <a:gd name="connsiteY3" fmla="*/ 48986 h 971550"/>
                  <a:gd name="connsiteX4" fmla="*/ 16519 w 269807"/>
                  <a:gd name="connsiteY4" fmla="*/ 81643 h 971550"/>
                  <a:gd name="connsiteX5" fmla="*/ 16519 w 269807"/>
                  <a:gd name="connsiteY5" fmla="*/ 138793 h 971550"/>
                  <a:gd name="connsiteX6" fmla="*/ 65505 w 269807"/>
                  <a:gd name="connsiteY6" fmla="*/ 171450 h 971550"/>
                  <a:gd name="connsiteX7" fmla="*/ 89997 w 269807"/>
                  <a:gd name="connsiteY7" fmla="*/ 187779 h 971550"/>
                  <a:gd name="connsiteX8" fmla="*/ 147147 w 269807"/>
                  <a:gd name="connsiteY8" fmla="*/ 212271 h 971550"/>
                  <a:gd name="connsiteX9" fmla="*/ 212462 w 269807"/>
                  <a:gd name="connsiteY9" fmla="*/ 244929 h 971550"/>
                  <a:gd name="connsiteX10" fmla="*/ 196133 w 269807"/>
                  <a:gd name="connsiteY10" fmla="*/ 302079 h 971550"/>
                  <a:gd name="connsiteX11" fmla="*/ 171640 w 269807"/>
                  <a:gd name="connsiteY11" fmla="*/ 326571 h 971550"/>
                  <a:gd name="connsiteX12" fmla="*/ 114490 w 269807"/>
                  <a:gd name="connsiteY12" fmla="*/ 359229 h 971550"/>
                  <a:gd name="connsiteX13" fmla="*/ 89997 w 269807"/>
                  <a:gd name="connsiteY13" fmla="*/ 367393 h 971550"/>
                  <a:gd name="connsiteX14" fmla="*/ 65505 w 269807"/>
                  <a:gd name="connsiteY14" fmla="*/ 383721 h 971550"/>
                  <a:gd name="connsiteX15" fmla="*/ 32847 w 269807"/>
                  <a:gd name="connsiteY15" fmla="*/ 391886 h 971550"/>
                  <a:gd name="connsiteX16" fmla="*/ 8355 w 269807"/>
                  <a:gd name="connsiteY16" fmla="*/ 400050 h 971550"/>
                  <a:gd name="connsiteX17" fmla="*/ 190 w 269807"/>
                  <a:gd name="connsiteY17" fmla="*/ 424543 h 971550"/>
                  <a:gd name="connsiteX18" fmla="*/ 65505 w 269807"/>
                  <a:gd name="connsiteY18" fmla="*/ 481693 h 971550"/>
                  <a:gd name="connsiteX19" fmla="*/ 98162 w 269807"/>
                  <a:gd name="connsiteY19" fmla="*/ 498021 h 971550"/>
                  <a:gd name="connsiteX20" fmla="*/ 122655 w 269807"/>
                  <a:gd name="connsiteY20" fmla="*/ 514350 h 971550"/>
                  <a:gd name="connsiteX21" fmla="*/ 155312 w 269807"/>
                  <a:gd name="connsiteY21" fmla="*/ 522514 h 971550"/>
                  <a:gd name="connsiteX22" fmla="*/ 204298 w 269807"/>
                  <a:gd name="connsiteY22" fmla="*/ 555172 h 971550"/>
                  <a:gd name="connsiteX23" fmla="*/ 196133 w 269807"/>
                  <a:gd name="connsiteY23" fmla="*/ 595993 h 971550"/>
                  <a:gd name="connsiteX24" fmla="*/ 220626 w 269807"/>
                  <a:gd name="connsiteY24" fmla="*/ 587828 h 971550"/>
                  <a:gd name="connsiteX25" fmla="*/ 204297 w 269807"/>
                  <a:gd name="connsiteY25" fmla="*/ 620486 h 971550"/>
                  <a:gd name="connsiteX26" fmla="*/ 269612 w 269807"/>
                  <a:gd name="connsiteY26" fmla="*/ 628650 h 971550"/>
                  <a:gd name="connsiteX27" fmla="*/ 179805 w 269807"/>
                  <a:gd name="connsiteY27" fmla="*/ 653142 h 971550"/>
                  <a:gd name="connsiteX28" fmla="*/ 138983 w 269807"/>
                  <a:gd name="connsiteY28" fmla="*/ 685800 h 971550"/>
                  <a:gd name="connsiteX29" fmla="*/ 114490 w 269807"/>
                  <a:gd name="connsiteY29" fmla="*/ 693964 h 971550"/>
                  <a:gd name="connsiteX30" fmla="*/ 81833 w 269807"/>
                  <a:gd name="connsiteY30" fmla="*/ 702129 h 971550"/>
                  <a:gd name="connsiteX31" fmla="*/ 57340 w 269807"/>
                  <a:gd name="connsiteY31" fmla="*/ 718457 h 971550"/>
                  <a:gd name="connsiteX32" fmla="*/ 32847 w 269807"/>
                  <a:gd name="connsiteY32" fmla="*/ 726621 h 971550"/>
                  <a:gd name="connsiteX33" fmla="*/ 16519 w 269807"/>
                  <a:gd name="connsiteY33" fmla="*/ 751114 h 971550"/>
                  <a:gd name="connsiteX34" fmla="*/ 24683 w 269807"/>
                  <a:gd name="connsiteY34" fmla="*/ 791936 h 971550"/>
                  <a:gd name="connsiteX35" fmla="*/ 81833 w 269807"/>
                  <a:gd name="connsiteY35" fmla="*/ 824593 h 971550"/>
                  <a:gd name="connsiteX36" fmla="*/ 122655 w 269807"/>
                  <a:gd name="connsiteY36" fmla="*/ 832757 h 971550"/>
                  <a:gd name="connsiteX37" fmla="*/ 204297 w 269807"/>
                  <a:gd name="connsiteY37" fmla="*/ 849086 h 971550"/>
                  <a:gd name="connsiteX38" fmla="*/ 171640 w 269807"/>
                  <a:gd name="connsiteY38" fmla="*/ 922564 h 971550"/>
                  <a:gd name="connsiteX39" fmla="*/ 163476 w 269807"/>
                  <a:gd name="connsiteY39" fmla="*/ 971550 h 971550"/>
                  <a:gd name="connsiteX0" fmla="*/ 212462 w 220713"/>
                  <a:gd name="connsiteY0" fmla="*/ 0 h 971550"/>
                  <a:gd name="connsiteX1" fmla="*/ 122655 w 220713"/>
                  <a:gd name="connsiteY1" fmla="*/ 16329 h 971550"/>
                  <a:gd name="connsiteX2" fmla="*/ 98162 w 220713"/>
                  <a:gd name="connsiteY2" fmla="*/ 32657 h 971550"/>
                  <a:gd name="connsiteX3" fmla="*/ 65505 w 220713"/>
                  <a:gd name="connsiteY3" fmla="*/ 48986 h 971550"/>
                  <a:gd name="connsiteX4" fmla="*/ 16519 w 220713"/>
                  <a:gd name="connsiteY4" fmla="*/ 81643 h 971550"/>
                  <a:gd name="connsiteX5" fmla="*/ 16519 w 220713"/>
                  <a:gd name="connsiteY5" fmla="*/ 138793 h 971550"/>
                  <a:gd name="connsiteX6" fmla="*/ 65505 w 220713"/>
                  <a:gd name="connsiteY6" fmla="*/ 171450 h 971550"/>
                  <a:gd name="connsiteX7" fmla="*/ 89997 w 220713"/>
                  <a:gd name="connsiteY7" fmla="*/ 187779 h 971550"/>
                  <a:gd name="connsiteX8" fmla="*/ 147147 w 220713"/>
                  <a:gd name="connsiteY8" fmla="*/ 212271 h 971550"/>
                  <a:gd name="connsiteX9" fmla="*/ 212462 w 220713"/>
                  <a:gd name="connsiteY9" fmla="*/ 244929 h 971550"/>
                  <a:gd name="connsiteX10" fmla="*/ 196133 w 220713"/>
                  <a:gd name="connsiteY10" fmla="*/ 302079 h 971550"/>
                  <a:gd name="connsiteX11" fmla="*/ 171640 w 220713"/>
                  <a:gd name="connsiteY11" fmla="*/ 326571 h 971550"/>
                  <a:gd name="connsiteX12" fmla="*/ 114490 w 220713"/>
                  <a:gd name="connsiteY12" fmla="*/ 359229 h 971550"/>
                  <a:gd name="connsiteX13" fmla="*/ 89997 w 220713"/>
                  <a:gd name="connsiteY13" fmla="*/ 367393 h 971550"/>
                  <a:gd name="connsiteX14" fmla="*/ 65505 w 220713"/>
                  <a:gd name="connsiteY14" fmla="*/ 383721 h 971550"/>
                  <a:gd name="connsiteX15" fmla="*/ 32847 w 220713"/>
                  <a:gd name="connsiteY15" fmla="*/ 391886 h 971550"/>
                  <a:gd name="connsiteX16" fmla="*/ 8355 w 220713"/>
                  <a:gd name="connsiteY16" fmla="*/ 400050 h 971550"/>
                  <a:gd name="connsiteX17" fmla="*/ 190 w 220713"/>
                  <a:gd name="connsiteY17" fmla="*/ 424543 h 971550"/>
                  <a:gd name="connsiteX18" fmla="*/ 65505 w 220713"/>
                  <a:gd name="connsiteY18" fmla="*/ 481693 h 971550"/>
                  <a:gd name="connsiteX19" fmla="*/ 98162 w 220713"/>
                  <a:gd name="connsiteY19" fmla="*/ 498021 h 971550"/>
                  <a:gd name="connsiteX20" fmla="*/ 122655 w 220713"/>
                  <a:gd name="connsiteY20" fmla="*/ 514350 h 971550"/>
                  <a:gd name="connsiteX21" fmla="*/ 155312 w 220713"/>
                  <a:gd name="connsiteY21" fmla="*/ 522514 h 971550"/>
                  <a:gd name="connsiteX22" fmla="*/ 204298 w 220713"/>
                  <a:gd name="connsiteY22" fmla="*/ 555172 h 971550"/>
                  <a:gd name="connsiteX23" fmla="*/ 196133 w 220713"/>
                  <a:gd name="connsiteY23" fmla="*/ 595993 h 971550"/>
                  <a:gd name="connsiteX24" fmla="*/ 220626 w 220713"/>
                  <a:gd name="connsiteY24" fmla="*/ 587828 h 971550"/>
                  <a:gd name="connsiteX25" fmla="*/ 204297 w 220713"/>
                  <a:gd name="connsiteY25" fmla="*/ 620486 h 971550"/>
                  <a:gd name="connsiteX26" fmla="*/ 204298 w 220713"/>
                  <a:gd name="connsiteY26" fmla="*/ 628650 h 971550"/>
                  <a:gd name="connsiteX27" fmla="*/ 179805 w 220713"/>
                  <a:gd name="connsiteY27" fmla="*/ 653142 h 971550"/>
                  <a:gd name="connsiteX28" fmla="*/ 138983 w 220713"/>
                  <a:gd name="connsiteY28" fmla="*/ 685800 h 971550"/>
                  <a:gd name="connsiteX29" fmla="*/ 114490 w 220713"/>
                  <a:gd name="connsiteY29" fmla="*/ 693964 h 971550"/>
                  <a:gd name="connsiteX30" fmla="*/ 81833 w 220713"/>
                  <a:gd name="connsiteY30" fmla="*/ 702129 h 971550"/>
                  <a:gd name="connsiteX31" fmla="*/ 57340 w 220713"/>
                  <a:gd name="connsiteY31" fmla="*/ 718457 h 971550"/>
                  <a:gd name="connsiteX32" fmla="*/ 32847 w 220713"/>
                  <a:gd name="connsiteY32" fmla="*/ 726621 h 971550"/>
                  <a:gd name="connsiteX33" fmla="*/ 16519 w 220713"/>
                  <a:gd name="connsiteY33" fmla="*/ 751114 h 971550"/>
                  <a:gd name="connsiteX34" fmla="*/ 24683 w 220713"/>
                  <a:gd name="connsiteY34" fmla="*/ 791936 h 971550"/>
                  <a:gd name="connsiteX35" fmla="*/ 81833 w 220713"/>
                  <a:gd name="connsiteY35" fmla="*/ 824593 h 971550"/>
                  <a:gd name="connsiteX36" fmla="*/ 122655 w 220713"/>
                  <a:gd name="connsiteY36" fmla="*/ 832757 h 971550"/>
                  <a:gd name="connsiteX37" fmla="*/ 204297 w 220713"/>
                  <a:gd name="connsiteY37" fmla="*/ 849086 h 971550"/>
                  <a:gd name="connsiteX38" fmla="*/ 171640 w 220713"/>
                  <a:gd name="connsiteY38" fmla="*/ 922564 h 971550"/>
                  <a:gd name="connsiteX39" fmla="*/ 163476 w 220713"/>
                  <a:gd name="connsiteY39" fmla="*/ 971550 h 971550"/>
                  <a:gd name="connsiteX0" fmla="*/ 147148 w 220713"/>
                  <a:gd name="connsiteY0" fmla="*/ 0 h 1004207"/>
                  <a:gd name="connsiteX1" fmla="*/ 122655 w 220713"/>
                  <a:gd name="connsiteY1" fmla="*/ 48986 h 1004207"/>
                  <a:gd name="connsiteX2" fmla="*/ 98162 w 220713"/>
                  <a:gd name="connsiteY2" fmla="*/ 65314 h 1004207"/>
                  <a:gd name="connsiteX3" fmla="*/ 65505 w 220713"/>
                  <a:gd name="connsiteY3" fmla="*/ 81643 h 1004207"/>
                  <a:gd name="connsiteX4" fmla="*/ 16519 w 220713"/>
                  <a:gd name="connsiteY4" fmla="*/ 114300 h 1004207"/>
                  <a:gd name="connsiteX5" fmla="*/ 16519 w 220713"/>
                  <a:gd name="connsiteY5" fmla="*/ 171450 h 1004207"/>
                  <a:gd name="connsiteX6" fmla="*/ 65505 w 220713"/>
                  <a:gd name="connsiteY6" fmla="*/ 204107 h 1004207"/>
                  <a:gd name="connsiteX7" fmla="*/ 89997 w 220713"/>
                  <a:gd name="connsiteY7" fmla="*/ 220436 h 1004207"/>
                  <a:gd name="connsiteX8" fmla="*/ 147147 w 220713"/>
                  <a:gd name="connsiteY8" fmla="*/ 244928 h 1004207"/>
                  <a:gd name="connsiteX9" fmla="*/ 212462 w 220713"/>
                  <a:gd name="connsiteY9" fmla="*/ 277586 h 1004207"/>
                  <a:gd name="connsiteX10" fmla="*/ 196133 w 220713"/>
                  <a:gd name="connsiteY10" fmla="*/ 334736 h 1004207"/>
                  <a:gd name="connsiteX11" fmla="*/ 171640 w 220713"/>
                  <a:gd name="connsiteY11" fmla="*/ 359228 h 1004207"/>
                  <a:gd name="connsiteX12" fmla="*/ 114490 w 220713"/>
                  <a:gd name="connsiteY12" fmla="*/ 391886 h 1004207"/>
                  <a:gd name="connsiteX13" fmla="*/ 89997 w 220713"/>
                  <a:gd name="connsiteY13" fmla="*/ 400050 h 1004207"/>
                  <a:gd name="connsiteX14" fmla="*/ 65505 w 220713"/>
                  <a:gd name="connsiteY14" fmla="*/ 416378 h 1004207"/>
                  <a:gd name="connsiteX15" fmla="*/ 32847 w 220713"/>
                  <a:gd name="connsiteY15" fmla="*/ 424543 h 1004207"/>
                  <a:gd name="connsiteX16" fmla="*/ 8355 w 220713"/>
                  <a:gd name="connsiteY16" fmla="*/ 432707 h 1004207"/>
                  <a:gd name="connsiteX17" fmla="*/ 190 w 220713"/>
                  <a:gd name="connsiteY17" fmla="*/ 457200 h 1004207"/>
                  <a:gd name="connsiteX18" fmla="*/ 65505 w 220713"/>
                  <a:gd name="connsiteY18" fmla="*/ 514350 h 1004207"/>
                  <a:gd name="connsiteX19" fmla="*/ 98162 w 220713"/>
                  <a:gd name="connsiteY19" fmla="*/ 530678 h 1004207"/>
                  <a:gd name="connsiteX20" fmla="*/ 122655 w 220713"/>
                  <a:gd name="connsiteY20" fmla="*/ 547007 h 1004207"/>
                  <a:gd name="connsiteX21" fmla="*/ 155312 w 220713"/>
                  <a:gd name="connsiteY21" fmla="*/ 555171 h 1004207"/>
                  <a:gd name="connsiteX22" fmla="*/ 204298 w 220713"/>
                  <a:gd name="connsiteY22" fmla="*/ 587829 h 1004207"/>
                  <a:gd name="connsiteX23" fmla="*/ 196133 w 220713"/>
                  <a:gd name="connsiteY23" fmla="*/ 628650 h 1004207"/>
                  <a:gd name="connsiteX24" fmla="*/ 220626 w 220713"/>
                  <a:gd name="connsiteY24" fmla="*/ 620485 h 1004207"/>
                  <a:gd name="connsiteX25" fmla="*/ 204297 w 220713"/>
                  <a:gd name="connsiteY25" fmla="*/ 653143 h 1004207"/>
                  <a:gd name="connsiteX26" fmla="*/ 204298 w 220713"/>
                  <a:gd name="connsiteY26" fmla="*/ 661307 h 1004207"/>
                  <a:gd name="connsiteX27" fmla="*/ 179805 w 220713"/>
                  <a:gd name="connsiteY27" fmla="*/ 685799 h 1004207"/>
                  <a:gd name="connsiteX28" fmla="*/ 138983 w 220713"/>
                  <a:gd name="connsiteY28" fmla="*/ 718457 h 1004207"/>
                  <a:gd name="connsiteX29" fmla="*/ 114490 w 220713"/>
                  <a:gd name="connsiteY29" fmla="*/ 726621 h 1004207"/>
                  <a:gd name="connsiteX30" fmla="*/ 81833 w 220713"/>
                  <a:gd name="connsiteY30" fmla="*/ 734786 h 1004207"/>
                  <a:gd name="connsiteX31" fmla="*/ 57340 w 220713"/>
                  <a:gd name="connsiteY31" fmla="*/ 751114 h 1004207"/>
                  <a:gd name="connsiteX32" fmla="*/ 32847 w 220713"/>
                  <a:gd name="connsiteY32" fmla="*/ 759278 h 1004207"/>
                  <a:gd name="connsiteX33" fmla="*/ 16519 w 220713"/>
                  <a:gd name="connsiteY33" fmla="*/ 783771 h 1004207"/>
                  <a:gd name="connsiteX34" fmla="*/ 24683 w 220713"/>
                  <a:gd name="connsiteY34" fmla="*/ 824593 h 1004207"/>
                  <a:gd name="connsiteX35" fmla="*/ 81833 w 220713"/>
                  <a:gd name="connsiteY35" fmla="*/ 857250 h 1004207"/>
                  <a:gd name="connsiteX36" fmla="*/ 122655 w 220713"/>
                  <a:gd name="connsiteY36" fmla="*/ 865414 h 1004207"/>
                  <a:gd name="connsiteX37" fmla="*/ 204297 w 220713"/>
                  <a:gd name="connsiteY37" fmla="*/ 881743 h 1004207"/>
                  <a:gd name="connsiteX38" fmla="*/ 171640 w 220713"/>
                  <a:gd name="connsiteY38" fmla="*/ 955221 h 1004207"/>
                  <a:gd name="connsiteX39" fmla="*/ 163476 w 220713"/>
                  <a:gd name="connsiteY39" fmla="*/ 1004207 h 1004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20713" h="1004207">
                    <a:moveTo>
                      <a:pt x="147148" y="0"/>
                    </a:moveTo>
                    <a:cubicBezTo>
                      <a:pt x="141638" y="918"/>
                      <a:pt x="130819" y="38100"/>
                      <a:pt x="122655" y="48986"/>
                    </a:cubicBezTo>
                    <a:cubicBezTo>
                      <a:pt x="114491" y="59872"/>
                      <a:pt x="106681" y="60446"/>
                      <a:pt x="98162" y="65314"/>
                    </a:cubicBezTo>
                    <a:cubicBezTo>
                      <a:pt x="87595" y="71352"/>
                      <a:pt x="75941" y="75381"/>
                      <a:pt x="65505" y="81643"/>
                    </a:cubicBezTo>
                    <a:cubicBezTo>
                      <a:pt x="48677" y="91740"/>
                      <a:pt x="16519" y="114300"/>
                      <a:pt x="16519" y="114300"/>
                    </a:cubicBezTo>
                    <a:cubicBezTo>
                      <a:pt x="10229" y="133170"/>
                      <a:pt x="-802" y="151655"/>
                      <a:pt x="16519" y="171450"/>
                    </a:cubicBezTo>
                    <a:cubicBezTo>
                      <a:pt x="29442" y="186219"/>
                      <a:pt x="49176" y="193221"/>
                      <a:pt x="65505" y="204107"/>
                    </a:cubicBezTo>
                    <a:cubicBezTo>
                      <a:pt x="73669" y="209550"/>
                      <a:pt x="80688" y="217333"/>
                      <a:pt x="89997" y="220436"/>
                    </a:cubicBezTo>
                    <a:cubicBezTo>
                      <a:pt x="140300" y="237203"/>
                      <a:pt x="86621" y="218028"/>
                      <a:pt x="147147" y="244928"/>
                    </a:cubicBezTo>
                    <a:cubicBezTo>
                      <a:pt x="207063" y="271557"/>
                      <a:pt x="169091" y="248671"/>
                      <a:pt x="212462" y="277586"/>
                    </a:cubicBezTo>
                    <a:cubicBezTo>
                      <a:pt x="211374" y="281937"/>
                      <a:pt x="200816" y="327711"/>
                      <a:pt x="196133" y="334736"/>
                    </a:cubicBezTo>
                    <a:cubicBezTo>
                      <a:pt x="189728" y="344343"/>
                      <a:pt x="180510" y="351837"/>
                      <a:pt x="171640" y="359228"/>
                    </a:cubicBezTo>
                    <a:cubicBezTo>
                      <a:pt x="157170" y="371286"/>
                      <a:pt x="130931" y="384840"/>
                      <a:pt x="114490" y="391886"/>
                    </a:cubicBezTo>
                    <a:cubicBezTo>
                      <a:pt x="106580" y="395276"/>
                      <a:pt x="98161" y="397329"/>
                      <a:pt x="89997" y="400050"/>
                    </a:cubicBezTo>
                    <a:cubicBezTo>
                      <a:pt x="81833" y="405493"/>
                      <a:pt x="74524" y="412513"/>
                      <a:pt x="65505" y="416378"/>
                    </a:cubicBezTo>
                    <a:cubicBezTo>
                      <a:pt x="55191" y="420798"/>
                      <a:pt x="43636" y="421460"/>
                      <a:pt x="32847" y="424543"/>
                    </a:cubicBezTo>
                    <a:cubicBezTo>
                      <a:pt x="24573" y="426907"/>
                      <a:pt x="16519" y="429986"/>
                      <a:pt x="8355" y="432707"/>
                    </a:cubicBezTo>
                    <a:cubicBezTo>
                      <a:pt x="5633" y="440871"/>
                      <a:pt x="-1225" y="448711"/>
                      <a:pt x="190" y="457200"/>
                    </a:cubicBezTo>
                    <a:cubicBezTo>
                      <a:pt x="4272" y="481693"/>
                      <a:pt x="54620" y="508908"/>
                      <a:pt x="65505" y="514350"/>
                    </a:cubicBezTo>
                    <a:cubicBezTo>
                      <a:pt x="76391" y="519793"/>
                      <a:pt x="87595" y="524640"/>
                      <a:pt x="98162" y="530678"/>
                    </a:cubicBezTo>
                    <a:cubicBezTo>
                      <a:pt x="106682" y="535546"/>
                      <a:pt x="113636" y="543142"/>
                      <a:pt x="122655" y="547007"/>
                    </a:cubicBezTo>
                    <a:cubicBezTo>
                      <a:pt x="132968" y="551427"/>
                      <a:pt x="141705" y="548367"/>
                      <a:pt x="155312" y="555171"/>
                    </a:cubicBezTo>
                    <a:cubicBezTo>
                      <a:pt x="168919" y="561975"/>
                      <a:pt x="197495" y="575583"/>
                      <a:pt x="204298" y="587829"/>
                    </a:cubicBezTo>
                    <a:cubicBezTo>
                      <a:pt x="211101" y="600075"/>
                      <a:pt x="209740" y="609600"/>
                      <a:pt x="196133" y="628650"/>
                    </a:cubicBezTo>
                    <a:cubicBezTo>
                      <a:pt x="204297" y="631371"/>
                      <a:pt x="219265" y="616403"/>
                      <a:pt x="220626" y="620485"/>
                    </a:cubicBezTo>
                    <a:cubicBezTo>
                      <a:pt x="221987" y="624567"/>
                      <a:pt x="207018" y="646339"/>
                      <a:pt x="204297" y="653143"/>
                    </a:cubicBezTo>
                    <a:cubicBezTo>
                      <a:pt x="201576" y="659947"/>
                      <a:pt x="208380" y="655864"/>
                      <a:pt x="204298" y="661307"/>
                    </a:cubicBezTo>
                    <a:cubicBezTo>
                      <a:pt x="200216" y="666750"/>
                      <a:pt x="190691" y="676274"/>
                      <a:pt x="179805" y="685799"/>
                    </a:cubicBezTo>
                    <a:cubicBezTo>
                      <a:pt x="168919" y="695324"/>
                      <a:pt x="149869" y="711653"/>
                      <a:pt x="138983" y="718457"/>
                    </a:cubicBezTo>
                    <a:cubicBezTo>
                      <a:pt x="128097" y="725261"/>
                      <a:pt x="122765" y="724257"/>
                      <a:pt x="114490" y="726621"/>
                    </a:cubicBezTo>
                    <a:cubicBezTo>
                      <a:pt x="103701" y="729704"/>
                      <a:pt x="92719" y="732064"/>
                      <a:pt x="81833" y="734786"/>
                    </a:cubicBezTo>
                    <a:cubicBezTo>
                      <a:pt x="73669" y="740229"/>
                      <a:pt x="66116" y="746726"/>
                      <a:pt x="57340" y="751114"/>
                    </a:cubicBezTo>
                    <a:cubicBezTo>
                      <a:pt x="49643" y="754963"/>
                      <a:pt x="39567" y="753902"/>
                      <a:pt x="32847" y="759278"/>
                    </a:cubicBezTo>
                    <a:cubicBezTo>
                      <a:pt x="25185" y="765408"/>
                      <a:pt x="21962" y="775607"/>
                      <a:pt x="16519" y="783771"/>
                    </a:cubicBezTo>
                    <a:cubicBezTo>
                      <a:pt x="19240" y="797378"/>
                      <a:pt x="17328" y="812825"/>
                      <a:pt x="24683" y="824593"/>
                    </a:cubicBezTo>
                    <a:cubicBezTo>
                      <a:pt x="35678" y="842185"/>
                      <a:pt x="62486" y="852413"/>
                      <a:pt x="81833" y="857250"/>
                    </a:cubicBezTo>
                    <a:cubicBezTo>
                      <a:pt x="95295" y="860615"/>
                      <a:pt x="109109" y="862404"/>
                      <a:pt x="122655" y="865414"/>
                    </a:cubicBezTo>
                    <a:cubicBezTo>
                      <a:pt x="195742" y="881655"/>
                      <a:pt x="108290" y="865740"/>
                      <a:pt x="204297" y="881743"/>
                    </a:cubicBezTo>
                    <a:cubicBezTo>
                      <a:pt x="184866" y="940037"/>
                      <a:pt x="197516" y="916407"/>
                      <a:pt x="171640" y="955221"/>
                    </a:cubicBezTo>
                    <a:cubicBezTo>
                      <a:pt x="162156" y="993158"/>
                      <a:pt x="163476" y="976657"/>
                      <a:pt x="163476" y="100420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49" name="직선 화살표 연결선 48"/>
              <p:cNvCxnSpPr>
                <a:stCxn id="48" idx="39"/>
              </p:cNvCxnSpPr>
              <p:nvPr/>
            </p:nvCxnSpPr>
            <p:spPr>
              <a:xfrm flipH="1">
                <a:off x="2114266" y="6515099"/>
                <a:ext cx="284" cy="325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그룹 49"/>
          <p:cNvGrpSpPr/>
          <p:nvPr/>
        </p:nvGrpSpPr>
        <p:grpSpPr>
          <a:xfrm>
            <a:off x="2400539" y="1023644"/>
            <a:ext cx="205194" cy="560129"/>
            <a:chOff x="1951074" y="5510892"/>
            <a:chExt cx="220713" cy="1036784"/>
          </a:xfrm>
        </p:grpSpPr>
        <p:sp>
          <p:nvSpPr>
            <p:cNvPr id="51" name="자유형 50"/>
            <p:cNvSpPr/>
            <p:nvPr/>
          </p:nvSpPr>
          <p:spPr>
            <a:xfrm>
              <a:off x="1951074" y="5510892"/>
              <a:ext cx="220713" cy="1004207"/>
            </a:xfrm>
            <a:custGeom>
              <a:avLst/>
              <a:gdLst>
                <a:gd name="connsiteX0" fmla="*/ 212462 w 327899"/>
                <a:gd name="connsiteY0" fmla="*/ 0 h 971550"/>
                <a:gd name="connsiteX1" fmla="*/ 122655 w 327899"/>
                <a:gd name="connsiteY1" fmla="*/ 16329 h 971550"/>
                <a:gd name="connsiteX2" fmla="*/ 98162 w 327899"/>
                <a:gd name="connsiteY2" fmla="*/ 32657 h 971550"/>
                <a:gd name="connsiteX3" fmla="*/ 65505 w 327899"/>
                <a:gd name="connsiteY3" fmla="*/ 48986 h 971550"/>
                <a:gd name="connsiteX4" fmla="*/ 16519 w 327899"/>
                <a:gd name="connsiteY4" fmla="*/ 81643 h 971550"/>
                <a:gd name="connsiteX5" fmla="*/ 16519 w 327899"/>
                <a:gd name="connsiteY5" fmla="*/ 138793 h 971550"/>
                <a:gd name="connsiteX6" fmla="*/ 65505 w 327899"/>
                <a:gd name="connsiteY6" fmla="*/ 171450 h 971550"/>
                <a:gd name="connsiteX7" fmla="*/ 89997 w 327899"/>
                <a:gd name="connsiteY7" fmla="*/ 187779 h 971550"/>
                <a:gd name="connsiteX8" fmla="*/ 147147 w 327899"/>
                <a:gd name="connsiteY8" fmla="*/ 212271 h 971550"/>
                <a:gd name="connsiteX9" fmla="*/ 212462 w 327899"/>
                <a:gd name="connsiteY9" fmla="*/ 244929 h 971550"/>
                <a:gd name="connsiteX10" fmla="*/ 196133 w 327899"/>
                <a:gd name="connsiteY10" fmla="*/ 302079 h 971550"/>
                <a:gd name="connsiteX11" fmla="*/ 171640 w 327899"/>
                <a:gd name="connsiteY11" fmla="*/ 326571 h 971550"/>
                <a:gd name="connsiteX12" fmla="*/ 114490 w 327899"/>
                <a:gd name="connsiteY12" fmla="*/ 359229 h 971550"/>
                <a:gd name="connsiteX13" fmla="*/ 89997 w 327899"/>
                <a:gd name="connsiteY13" fmla="*/ 367393 h 971550"/>
                <a:gd name="connsiteX14" fmla="*/ 65505 w 327899"/>
                <a:gd name="connsiteY14" fmla="*/ 383721 h 971550"/>
                <a:gd name="connsiteX15" fmla="*/ 32847 w 327899"/>
                <a:gd name="connsiteY15" fmla="*/ 391886 h 971550"/>
                <a:gd name="connsiteX16" fmla="*/ 8355 w 327899"/>
                <a:gd name="connsiteY16" fmla="*/ 400050 h 971550"/>
                <a:gd name="connsiteX17" fmla="*/ 190 w 327899"/>
                <a:gd name="connsiteY17" fmla="*/ 424543 h 971550"/>
                <a:gd name="connsiteX18" fmla="*/ 65505 w 327899"/>
                <a:gd name="connsiteY18" fmla="*/ 481693 h 971550"/>
                <a:gd name="connsiteX19" fmla="*/ 98162 w 327899"/>
                <a:gd name="connsiteY19" fmla="*/ 498021 h 971550"/>
                <a:gd name="connsiteX20" fmla="*/ 122655 w 327899"/>
                <a:gd name="connsiteY20" fmla="*/ 514350 h 971550"/>
                <a:gd name="connsiteX21" fmla="*/ 155312 w 327899"/>
                <a:gd name="connsiteY21" fmla="*/ 522514 h 971550"/>
                <a:gd name="connsiteX22" fmla="*/ 236955 w 327899"/>
                <a:gd name="connsiteY22" fmla="*/ 538843 h 971550"/>
                <a:gd name="connsiteX23" fmla="*/ 302269 w 327899"/>
                <a:gd name="connsiteY23" fmla="*/ 547007 h 971550"/>
                <a:gd name="connsiteX24" fmla="*/ 326762 w 327899"/>
                <a:gd name="connsiteY24" fmla="*/ 555171 h 971550"/>
                <a:gd name="connsiteX25" fmla="*/ 318597 w 327899"/>
                <a:gd name="connsiteY25" fmla="*/ 579664 h 971550"/>
                <a:gd name="connsiteX26" fmla="*/ 269612 w 327899"/>
                <a:gd name="connsiteY26" fmla="*/ 628650 h 971550"/>
                <a:gd name="connsiteX27" fmla="*/ 220626 w 327899"/>
                <a:gd name="connsiteY27" fmla="*/ 661307 h 971550"/>
                <a:gd name="connsiteX28" fmla="*/ 138983 w 327899"/>
                <a:gd name="connsiteY28" fmla="*/ 685800 h 971550"/>
                <a:gd name="connsiteX29" fmla="*/ 114490 w 327899"/>
                <a:gd name="connsiteY29" fmla="*/ 693964 h 971550"/>
                <a:gd name="connsiteX30" fmla="*/ 81833 w 327899"/>
                <a:gd name="connsiteY30" fmla="*/ 702129 h 971550"/>
                <a:gd name="connsiteX31" fmla="*/ 57340 w 327899"/>
                <a:gd name="connsiteY31" fmla="*/ 718457 h 971550"/>
                <a:gd name="connsiteX32" fmla="*/ 32847 w 327899"/>
                <a:gd name="connsiteY32" fmla="*/ 726621 h 971550"/>
                <a:gd name="connsiteX33" fmla="*/ 16519 w 327899"/>
                <a:gd name="connsiteY33" fmla="*/ 751114 h 971550"/>
                <a:gd name="connsiteX34" fmla="*/ 24683 w 327899"/>
                <a:gd name="connsiteY34" fmla="*/ 791936 h 971550"/>
                <a:gd name="connsiteX35" fmla="*/ 81833 w 327899"/>
                <a:gd name="connsiteY35" fmla="*/ 824593 h 971550"/>
                <a:gd name="connsiteX36" fmla="*/ 122655 w 327899"/>
                <a:gd name="connsiteY36" fmla="*/ 832757 h 971550"/>
                <a:gd name="connsiteX37" fmla="*/ 204297 w 327899"/>
                <a:gd name="connsiteY37" fmla="*/ 849086 h 971550"/>
                <a:gd name="connsiteX38" fmla="*/ 171640 w 327899"/>
                <a:gd name="connsiteY38" fmla="*/ 922564 h 971550"/>
                <a:gd name="connsiteX39" fmla="*/ 163476 w 327899"/>
                <a:gd name="connsiteY39" fmla="*/ 971550 h 971550"/>
                <a:gd name="connsiteX0" fmla="*/ 212462 w 327899"/>
                <a:gd name="connsiteY0" fmla="*/ 0 h 971550"/>
                <a:gd name="connsiteX1" fmla="*/ 122655 w 327899"/>
                <a:gd name="connsiteY1" fmla="*/ 16329 h 971550"/>
                <a:gd name="connsiteX2" fmla="*/ 98162 w 327899"/>
                <a:gd name="connsiteY2" fmla="*/ 32657 h 971550"/>
                <a:gd name="connsiteX3" fmla="*/ 65505 w 327899"/>
                <a:gd name="connsiteY3" fmla="*/ 48986 h 971550"/>
                <a:gd name="connsiteX4" fmla="*/ 16519 w 327899"/>
                <a:gd name="connsiteY4" fmla="*/ 81643 h 971550"/>
                <a:gd name="connsiteX5" fmla="*/ 16519 w 327899"/>
                <a:gd name="connsiteY5" fmla="*/ 138793 h 971550"/>
                <a:gd name="connsiteX6" fmla="*/ 65505 w 327899"/>
                <a:gd name="connsiteY6" fmla="*/ 171450 h 971550"/>
                <a:gd name="connsiteX7" fmla="*/ 89997 w 327899"/>
                <a:gd name="connsiteY7" fmla="*/ 187779 h 971550"/>
                <a:gd name="connsiteX8" fmla="*/ 147147 w 327899"/>
                <a:gd name="connsiteY8" fmla="*/ 212271 h 971550"/>
                <a:gd name="connsiteX9" fmla="*/ 212462 w 327899"/>
                <a:gd name="connsiteY9" fmla="*/ 244929 h 971550"/>
                <a:gd name="connsiteX10" fmla="*/ 196133 w 327899"/>
                <a:gd name="connsiteY10" fmla="*/ 302079 h 971550"/>
                <a:gd name="connsiteX11" fmla="*/ 171640 w 327899"/>
                <a:gd name="connsiteY11" fmla="*/ 326571 h 971550"/>
                <a:gd name="connsiteX12" fmla="*/ 114490 w 327899"/>
                <a:gd name="connsiteY12" fmla="*/ 359229 h 971550"/>
                <a:gd name="connsiteX13" fmla="*/ 89997 w 327899"/>
                <a:gd name="connsiteY13" fmla="*/ 367393 h 971550"/>
                <a:gd name="connsiteX14" fmla="*/ 65505 w 327899"/>
                <a:gd name="connsiteY14" fmla="*/ 383721 h 971550"/>
                <a:gd name="connsiteX15" fmla="*/ 32847 w 327899"/>
                <a:gd name="connsiteY15" fmla="*/ 391886 h 971550"/>
                <a:gd name="connsiteX16" fmla="*/ 8355 w 327899"/>
                <a:gd name="connsiteY16" fmla="*/ 400050 h 971550"/>
                <a:gd name="connsiteX17" fmla="*/ 190 w 327899"/>
                <a:gd name="connsiteY17" fmla="*/ 424543 h 971550"/>
                <a:gd name="connsiteX18" fmla="*/ 65505 w 327899"/>
                <a:gd name="connsiteY18" fmla="*/ 481693 h 971550"/>
                <a:gd name="connsiteX19" fmla="*/ 98162 w 327899"/>
                <a:gd name="connsiteY19" fmla="*/ 498021 h 971550"/>
                <a:gd name="connsiteX20" fmla="*/ 122655 w 327899"/>
                <a:gd name="connsiteY20" fmla="*/ 514350 h 971550"/>
                <a:gd name="connsiteX21" fmla="*/ 155312 w 327899"/>
                <a:gd name="connsiteY21" fmla="*/ 522514 h 971550"/>
                <a:gd name="connsiteX22" fmla="*/ 236955 w 327899"/>
                <a:gd name="connsiteY22" fmla="*/ 538843 h 971550"/>
                <a:gd name="connsiteX23" fmla="*/ 302269 w 327899"/>
                <a:gd name="connsiteY23" fmla="*/ 547007 h 971550"/>
                <a:gd name="connsiteX24" fmla="*/ 326762 w 327899"/>
                <a:gd name="connsiteY24" fmla="*/ 555171 h 971550"/>
                <a:gd name="connsiteX25" fmla="*/ 318597 w 327899"/>
                <a:gd name="connsiteY25" fmla="*/ 579664 h 971550"/>
                <a:gd name="connsiteX26" fmla="*/ 269612 w 327899"/>
                <a:gd name="connsiteY26" fmla="*/ 628650 h 971550"/>
                <a:gd name="connsiteX27" fmla="*/ 179805 w 327899"/>
                <a:gd name="connsiteY27" fmla="*/ 653142 h 971550"/>
                <a:gd name="connsiteX28" fmla="*/ 138983 w 327899"/>
                <a:gd name="connsiteY28" fmla="*/ 685800 h 971550"/>
                <a:gd name="connsiteX29" fmla="*/ 114490 w 327899"/>
                <a:gd name="connsiteY29" fmla="*/ 693964 h 971550"/>
                <a:gd name="connsiteX30" fmla="*/ 81833 w 327899"/>
                <a:gd name="connsiteY30" fmla="*/ 702129 h 971550"/>
                <a:gd name="connsiteX31" fmla="*/ 57340 w 327899"/>
                <a:gd name="connsiteY31" fmla="*/ 718457 h 971550"/>
                <a:gd name="connsiteX32" fmla="*/ 32847 w 327899"/>
                <a:gd name="connsiteY32" fmla="*/ 726621 h 971550"/>
                <a:gd name="connsiteX33" fmla="*/ 16519 w 327899"/>
                <a:gd name="connsiteY33" fmla="*/ 751114 h 971550"/>
                <a:gd name="connsiteX34" fmla="*/ 24683 w 327899"/>
                <a:gd name="connsiteY34" fmla="*/ 791936 h 971550"/>
                <a:gd name="connsiteX35" fmla="*/ 81833 w 327899"/>
                <a:gd name="connsiteY35" fmla="*/ 824593 h 971550"/>
                <a:gd name="connsiteX36" fmla="*/ 122655 w 327899"/>
                <a:gd name="connsiteY36" fmla="*/ 832757 h 971550"/>
                <a:gd name="connsiteX37" fmla="*/ 204297 w 327899"/>
                <a:gd name="connsiteY37" fmla="*/ 849086 h 971550"/>
                <a:gd name="connsiteX38" fmla="*/ 171640 w 327899"/>
                <a:gd name="connsiteY38" fmla="*/ 922564 h 971550"/>
                <a:gd name="connsiteX39" fmla="*/ 163476 w 327899"/>
                <a:gd name="connsiteY39" fmla="*/ 971550 h 971550"/>
                <a:gd name="connsiteX0" fmla="*/ 212462 w 331271"/>
                <a:gd name="connsiteY0" fmla="*/ 0 h 971550"/>
                <a:gd name="connsiteX1" fmla="*/ 122655 w 331271"/>
                <a:gd name="connsiteY1" fmla="*/ 16329 h 971550"/>
                <a:gd name="connsiteX2" fmla="*/ 98162 w 331271"/>
                <a:gd name="connsiteY2" fmla="*/ 32657 h 971550"/>
                <a:gd name="connsiteX3" fmla="*/ 65505 w 331271"/>
                <a:gd name="connsiteY3" fmla="*/ 48986 h 971550"/>
                <a:gd name="connsiteX4" fmla="*/ 16519 w 331271"/>
                <a:gd name="connsiteY4" fmla="*/ 81643 h 971550"/>
                <a:gd name="connsiteX5" fmla="*/ 16519 w 331271"/>
                <a:gd name="connsiteY5" fmla="*/ 138793 h 971550"/>
                <a:gd name="connsiteX6" fmla="*/ 65505 w 331271"/>
                <a:gd name="connsiteY6" fmla="*/ 171450 h 971550"/>
                <a:gd name="connsiteX7" fmla="*/ 89997 w 331271"/>
                <a:gd name="connsiteY7" fmla="*/ 187779 h 971550"/>
                <a:gd name="connsiteX8" fmla="*/ 147147 w 331271"/>
                <a:gd name="connsiteY8" fmla="*/ 212271 h 971550"/>
                <a:gd name="connsiteX9" fmla="*/ 212462 w 331271"/>
                <a:gd name="connsiteY9" fmla="*/ 244929 h 971550"/>
                <a:gd name="connsiteX10" fmla="*/ 196133 w 331271"/>
                <a:gd name="connsiteY10" fmla="*/ 302079 h 971550"/>
                <a:gd name="connsiteX11" fmla="*/ 171640 w 331271"/>
                <a:gd name="connsiteY11" fmla="*/ 326571 h 971550"/>
                <a:gd name="connsiteX12" fmla="*/ 114490 w 331271"/>
                <a:gd name="connsiteY12" fmla="*/ 359229 h 971550"/>
                <a:gd name="connsiteX13" fmla="*/ 89997 w 331271"/>
                <a:gd name="connsiteY13" fmla="*/ 367393 h 971550"/>
                <a:gd name="connsiteX14" fmla="*/ 65505 w 331271"/>
                <a:gd name="connsiteY14" fmla="*/ 383721 h 971550"/>
                <a:gd name="connsiteX15" fmla="*/ 32847 w 331271"/>
                <a:gd name="connsiteY15" fmla="*/ 391886 h 971550"/>
                <a:gd name="connsiteX16" fmla="*/ 8355 w 331271"/>
                <a:gd name="connsiteY16" fmla="*/ 400050 h 971550"/>
                <a:gd name="connsiteX17" fmla="*/ 190 w 331271"/>
                <a:gd name="connsiteY17" fmla="*/ 424543 h 971550"/>
                <a:gd name="connsiteX18" fmla="*/ 65505 w 331271"/>
                <a:gd name="connsiteY18" fmla="*/ 481693 h 971550"/>
                <a:gd name="connsiteX19" fmla="*/ 98162 w 331271"/>
                <a:gd name="connsiteY19" fmla="*/ 498021 h 971550"/>
                <a:gd name="connsiteX20" fmla="*/ 122655 w 331271"/>
                <a:gd name="connsiteY20" fmla="*/ 514350 h 971550"/>
                <a:gd name="connsiteX21" fmla="*/ 155312 w 331271"/>
                <a:gd name="connsiteY21" fmla="*/ 522514 h 971550"/>
                <a:gd name="connsiteX22" fmla="*/ 236955 w 331271"/>
                <a:gd name="connsiteY22" fmla="*/ 538843 h 971550"/>
                <a:gd name="connsiteX23" fmla="*/ 302269 w 331271"/>
                <a:gd name="connsiteY23" fmla="*/ 547007 h 971550"/>
                <a:gd name="connsiteX24" fmla="*/ 326762 w 331271"/>
                <a:gd name="connsiteY24" fmla="*/ 555171 h 971550"/>
                <a:gd name="connsiteX25" fmla="*/ 204297 w 331271"/>
                <a:gd name="connsiteY25" fmla="*/ 620486 h 971550"/>
                <a:gd name="connsiteX26" fmla="*/ 269612 w 331271"/>
                <a:gd name="connsiteY26" fmla="*/ 628650 h 971550"/>
                <a:gd name="connsiteX27" fmla="*/ 179805 w 331271"/>
                <a:gd name="connsiteY27" fmla="*/ 653142 h 971550"/>
                <a:gd name="connsiteX28" fmla="*/ 138983 w 331271"/>
                <a:gd name="connsiteY28" fmla="*/ 685800 h 971550"/>
                <a:gd name="connsiteX29" fmla="*/ 114490 w 331271"/>
                <a:gd name="connsiteY29" fmla="*/ 693964 h 971550"/>
                <a:gd name="connsiteX30" fmla="*/ 81833 w 331271"/>
                <a:gd name="connsiteY30" fmla="*/ 702129 h 971550"/>
                <a:gd name="connsiteX31" fmla="*/ 57340 w 331271"/>
                <a:gd name="connsiteY31" fmla="*/ 718457 h 971550"/>
                <a:gd name="connsiteX32" fmla="*/ 32847 w 331271"/>
                <a:gd name="connsiteY32" fmla="*/ 726621 h 971550"/>
                <a:gd name="connsiteX33" fmla="*/ 16519 w 331271"/>
                <a:gd name="connsiteY33" fmla="*/ 751114 h 971550"/>
                <a:gd name="connsiteX34" fmla="*/ 24683 w 331271"/>
                <a:gd name="connsiteY34" fmla="*/ 791936 h 971550"/>
                <a:gd name="connsiteX35" fmla="*/ 81833 w 331271"/>
                <a:gd name="connsiteY35" fmla="*/ 824593 h 971550"/>
                <a:gd name="connsiteX36" fmla="*/ 122655 w 331271"/>
                <a:gd name="connsiteY36" fmla="*/ 832757 h 971550"/>
                <a:gd name="connsiteX37" fmla="*/ 204297 w 331271"/>
                <a:gd name="connsiteY37" fmla="*/ 849086 h 971550"/>
                <a:gd name="connsiteX38" fmla="*/ 171640 w 331271"/>
                <a:gd name="connsiteY38" fmla="*/ 922564 h 971550"/>
                <a:gd name="connsiteX39" fmla="*/ 163476 w 331271"/>
                <a:gd name="connsiteY39" fmla="*/ 971550 h 971550"/>
                <a:gd name="connsiteX0" fmla="*/ 212462 w 302899"/>
                <a:gd name="connsiteY0" fmla="*/ 0 h 971550"/>
                <a:gd name="connsiteX1" fmla="*/ 122655 w 302899"/>
                <a:gd name="connsiteY1" fmla="*/ 16329 h 971550"/>
                <a:gd name="connsiteX2" fmla="*/ 98162 w 302899"/>
                <a:gd name="connsiteY2" fmla="*/ 32657 h 971550"/>
                <a:gd name="connsiteX3" fmla="*/ 65505 w 302899"/>
                <a:gd name="connsiteY3" fmla="*/ 48986 h 971550"/>
                <a:gd name="connsiteX4" fmla="*/ 16519 w 302899"/>
                <a:gd name="connsiteY4" fmla="*/ 81643 h 971550"/>
                <a:gd name="connsiteX5" fmla="*/ 16519 w 302899"/>
                <a:gd name="connsiteY5" fmla="*/ 138793 h 971550"/>
                <a:gd name="connsiteX6" fmla="*/ 65505 w 302899"/>
                <a:gd name="connsiteY6" fmla="*/ 171450 h 971550"/>
                <a:gd name="connsiteX7" fmla="*/ 89997 w 302899"/>
                <a:gd name="connsiteY7" fmla="*/ 187779 h 971550"/>
                <a:gd name="connsiteX8" fmla="*/ 147147 w 302899"/>
                <a:gd name="connsiteY8" fmla="*/ 212271 h 971550"/>
                <a:gd name="connsiteX9" fmla="*/ 212462 w 302899"/>
                <a:gd name="connsiteY9" fmla="*/ 244929 h 971550"/>
                <a:gd name="connsiteX10" fmla="*/ 196133 w 302899"/>
                <a:gd name="connsiteY10" fmla="*/ 302079 h 971550"/>
                <a:gd name="connsiteX11" fmla="*/ 171640 w 302899"/>
                <a:gd name="connsiteY11" fmla="*/ 326571 h 971550"/>
                <a:gd name="connsiteX12" fmla="*/ 114490 w 302899"/>
                <a:gd name="connsiteY12" fmla="*/ 359229 h 971550"/>
                <a:gd name="connsiteX13" fmla="*/ 89997 w 302899"/>
                <a:gd name="connsiteY13" fmla="*/ 367393 h 971550"/>
                <a:gd name="connsiteX14" fmla="*/ 65505 w 302899"/>
                <a:gd name="connsiteY14" fmla="*/ 383721 h 971550"/>
                <a:gd name="connsiteX15" fmla="*/ 32847 w 302899"/>
                <a:gd name="connsiteY15" fmla="*/ 391886 h 971550"/>
                <a:gd name="connsiteX16" fmla="*/ 8355 w 302899"/>
                <a:gd name="connsiteY16" fmla="*/ 400050 h 971550"/>
                <a:gd name="connsiteX17" fmla="*/ 190 w 302899"/>
                <a:gd name="connsiteY17" fmla="*/ 424543 h 971550"/>
                <a:gd name="connsiteX18" fmla="*/ 65505 w 302899"/>
                <a:gd name="connsiteY18" fmla="*/ 481693 h 971550"/>
                <a:gd name="connsiteX19" fmla="*/ 98162 w 302899"/>
                <a:gd name="connsiteY19" fmla="*/ 498021 h 971550"/>
                <a:gd name="connsiteX20" fmla="*/ 122655 w 302899"/>
                <a:gd name="connsiteY20" fmla="*/ 514350 h 971550"/>
                <a:gd name="connsiteX21" fmla="*/ 155312 w 302899"/>
                <a:gd name="connsiteY21" fmla="*/ 522514 h 971550"/>
                <a:gd name="connsiteX22" fmla="*/ 236955 w 302899"/>
                <a:gd name="connsiteY22" fmla="*/ 538843 h 971550"/>
                <a:gd name="connsiteX23" fmla="*/ 302269 w 302899"/>
                <a:gd name="connsiteY23" fmla="*/ 547007 h 971550"/>
                <a:gd name="connsiteX24" fmla="*/ 220626 w 302899"/>
                <a:gd name="connsiteY24" fmla="*/ 587828 h 971550"/>
                <a:gd name="connsiteX25" fmla="*/ 204297 w 302899"/>
                <a:gd name="connsiteY25" fmla="*/ 620486 h 971550"/>
                <a:gd name="connsiteX26" fmla="*/ 269612 w 302899"/>
                <a:gd name="connsiteY26" fmla="*/ 628650 h 971550"/>
                <a:gd name="connsiteX27" fmla="*/ 179805 w 302899"/>
                <a:gd name="connsiteY27" fmla="*/ 653142 h 971550"/>
                <a:gd name="connsiteX28" fmla="*/ 138983 w 302899"/>
                <a:gd name="connsiteY28" fmla="*/ 685800 h 971550"/>
                <a:gd name="connsiteX29" fmla="*/ 114490 w 302899"/>
                <a:gd name="connsiteY29" fmla="*/ 693964 h 971550"/>
                <a:gd name="connsiteX30" fmla="*/ 81833 w 302899"/>
                <a:gd name="connsiteY30" fmla="*/ 702129 h 971550"/>
                <a:gd name="connsiteX31" fmla="*/ 57340 w 302899"/>
                <a:gd name="connsiteY31" fmla="*/ 718457 h 971550"/>
                <a:gd name="connsiteX32" fmla="*/ 32847 w 302899"/>
                <a:gd name="connsiteY32" fmla="*/ 726621 h 971550"/>
                <a:gd name="connsiteX33" fmla="*/ 16519 w 302899"/>
                <a:gd name="connsiteY33" fmla="*/ 751114 h 971550"/>
                <a:gd name="connsiteX34" fmla="*/ 24683 w 302899"/>
                <a:gd name="connsiteY34" fmla="*/ 791936 h 971550"/>
                <a:gd name="connsiteX35" fmla="*/ 81833 w 302899"/>
                <a:gd name="connsiteY35" fmla="*/ 824593 h 971550"/>
                <a:gd name="connsiteX36" fmla="*/ 122655 w 302899"/>
                <a:gd name="connsiteY36" fmla="*/ 832757 h 971550"/>
                <a:gd name="connsiteX37" fmla="*/ 204297 w 302899"/>
                <a:gd name="connsiteY37" fmla="*/ 849086 h 971550"/>
                <a:gd name="connsiteX38" fmla="*/ 171640 w 302899"/>
                <a:gd name="connsiteY38" fmla="*/ 922564 h 971550"/>
                <a:gd name="connsiteX39" fmla="*/ 163476 w 302899"/>
                <a:gd name="connsiteY39" fmla="*/ 971550 h 971550"/>
                <a:gd name="connsiteX0" fmla="*/ 212462 w 269807"/>
                <a:gd name="connsiteY0" fmla="*/ 0 h 971550"/>
                <a:gd name="connsiteX1" fmla="*/ 122655 w 269807"/>
                <a:gd name="connsiteY1" fmla="*/ 16329 h 971550"/>
                <a:gd name="connsiteX2" fmla="*/ 98162 w 269807"/>
                <a:gd name="connsiteY2" fmla="*/ 32657 h 971550"/>
                <a:gd name="connsiteX3" fmla="*/ 65505 w 269807"/>
                <a:gd name="connsiteY3" fmla="*/ 48986 h 971550"/>
                <a:gd name="connsiteX4" fmla="*/ 16519 w 269807"/>
                <a:gd name="connsiteY4" fmla="*/ 81643 h 971550"/>
                <a:gd name="connsiteX5" fmla="*/ 16519 w 269807"/>
                <a:gd name="connsiteY5" fmla="*/ 138793 h 971550"/>
                <a:gd name="connsiteX6" fmla="*/ 65505 w 269807"/>
                <a:gd name="connsiteY6" fmla="*/ 171450 h 971550"/>
                <a:gd name="connsiteX7" fmla="*/ 89997 w 269807"/>
                <a:gd name="connsiteY7" fmla="*/ 187779 h 971550"/>
                <a:gd name="connsiteX8" fmla="*/ 147147 w 269807"/>
                <a:gd name="connsiteY8" fmla="*/ 212271 h 971550"/>
                <a:gd name="connsiteX9" fmla="*/ 212462 w 269807"/>
                <a:gd name="connsiteY9" fmla="*/ 244929 h 971550"/>
                <a:gd name="connsiteX10" fmla="*/ 196133 w 269807"/>
                <a:gd name="connsiteY10" fmla="*/ 302079 h 971550"/>
                <a:gd name="connsiteX11" fmla="*/ 171640 w 269807"/>
                <a:gd name="connsiteY11" fmla="*/ 326571 h 971550"/>
                <a:gd name="connsiteX12" fmla="*/ 114490 w 269807"/>
                <a:gd name="connsiteY12" fmla="*/ 359229 h 971550"/>
                <a:gd name="connsiteX13" fmla="*/ 89997 w 269807"/>
                <a:gd name="connsiteY13" fmla="*/ 367393 h 971550"/>
                <a:gd name="connsiteX14" fmla="*/ 65505 w 269807"/>
                <a:gd name="connsiteY14" fmla="*/ 383721 h 971550"/>
                <a:gd name="connsiteX15" fmla="*/ 32847 w 269807"/>
                <a:gd name="connsiteY15" fmla="*/ 391886 h 971550"/>
                <a:gd name="connsiteX16" fmla="*/ 8355 w 269807"/>
                <a:gd name="connsiteY16" fmla="*/ 400050 h 971550"/>
                <a:gd name="connsiteX17" fmla="*/ 190 w 269807"/>
                <a:gd name="connsiteY17" fmla="*/ 424543 h 971550"/>
                <a:gd name="connsiteX18" fmla="*/ 65505 w 269807"/>
                <a:gd name="connsiteY18" fmla="*/ 481693 h 971550"/>
                <a:gd name="connsiteX19" fmla="*/ 98162 w 269807"/>
                <a:gd name="connsiteY19" fmla="*/ 498021 h 971550"/>
                <a:gd name="connsiteX20" fmla="*/ 122655 w 269807"/>
                <a:gd name="connsiteY20" fmla="*/ 514350 h 971550"/>
                <a:gd name="connsiteX21" fmla="*/ 155312 w 269807"/>
                <a:gd name="connsiteY21" fmla="*/ 522514 h 971550"/>
                <a:gd name="connsiteX22" fmla="*/ 236955 w 269807"/>
                <a:gd name="connsiteY22" fmla="*/ 538843 h 971550"/>
                <a:gd name="connsiteX23" fmla="*/ 196133 w 269807"/>
                <a:gd name="connsiteY23" fmla="*/ 595993 h 971550"/>
                <a:gd name="connsiteX24" fmla="*/ 220626 w 269807"/>
                <a:gd name="connsiteY24" fmla="*/ 587828 h 971550"/>
                <a:gd name="connsiteX25" fmla="*/ 204297 w 269807"/>
                <a:gd name="connsiteY25" fmla="*/ 620486 h 971550"/>
                <a:gd name="connsiteX26" fmla="*/ 269612 w 269807"/>
                <a:gd name="connsiteY26" fmla="*/ 628650 h 971550"/>
                <a:gd name="connsiteX27" fmla="*/ 179805 w 269807"/>
                <a:gd name="connsiteY27" fmla="*/ 653142 h 971550"/>
                <a:gd name="connsiteX28" fmla="*/ 138983 w 269807"/>
                <a:gd name="connsiteY28" fmla="*/ 685800 h 971550"/>
                <a:gd name="connsiteX29" fmla="*/ 114490 w 269807"/>
                <a:gd name="connsiteY29" fmla="*/ 693964 h 971550"/>
                <a:gd name="connsiteX30" fmla="*/ 81833 w 269807"/>
                <a:gd name="connsiteY30" fmla="*/ 702129 h 971550"/>
                <a:gd name="connsiteX31" fmla="*/ 57340 w 269807"/>
                <a:gd name="connsiteY31" fmla="*/ 718457 h 971550"/>
                <a:gd name="connsiteX32" fmla="*/ 32847 w 269807"/>
                <a:gd name="connsiteY32" fmla="*/ 726621 h 971550"/>
                <a:gd name="connsiteX33" fmla="*/ 16519 w 269807"/>
                <a:gd name="connsiteY33" fmla="*/ 751114 h 971550"/>
                <a:gd name="connsiteX34" fmla="*/ 24683 w 269807"/>
                <a:gd name="connsiteY34" fmla="*/ 791936 h 971550"/>
                <a:gd name="connsiteX35" fmla="*/ 81833 w 269807"/>
                <a:gd name="connsiteY35" fmla="*/ 824593 h 971550"/>
                <a:gd name="connsiteX36" fmla="*/ 122655 w 269807"/>
                <a:gd name="connsiteY36" fmla="*/ 832757 h 971550"/>
                <a:gd name="connsiteX37" fmla="*/ 204297 w 269807"/>
                <a:gd name="connsiteY37" fmla="*/ 849086 h 971550"/>
                <a:gd name="connsiteX38" fmla="*/ 171640 w 269807"/>
                <a:gd name="connsiteY38" fmla="*/ 922564 h 971550"/>
                <a:gd name="connsiteX39" fmla="*/ 163476 w 269807"/>
                <a:gd name="connsiteY39" fmla="*/ 971550 h 971550"/>
                <a:gd name="connsiteX0" fmla="*/ 212462 w 269807"/>
                <a:gd name="connsiteY0" fmla="*/ 0 h 971550"/>
                <a:gd name="connsiteX1" fmla="*/ 122655 w 269807"/>
                <a:gd name="connsiteY1" fmla="*/ 16329 h 971550"/>
                <a:gd name="connsiteX2" fmla="*/ 98162 w 269807"/>
                <a:gd name="connsiteY2" fmla="*/ 32657 h 971550"/>
                <a:gd name="connsiteX3" fmla="*/ 65505 w 269807"/>
                <a:gd name="connsiteY3" fmla="*/ 48986 h 971550"/>
                <a:gd name="connsiteX4" fmla="*/ 16519 w 269807"/>
                <a:gd name="connsiteY4" fmla="*/ 81643 h 971550"/>
                <a:gd name="connsiteX5" fmla="*/ 16519 w 269807"/>
                <a:gd name="connsiteY5" fmla="*/ 138793 h 971550"/>
                <a:gd name="connsiteX6" fmla="*/ 65505 w 269807"/>
                <a:gd name="connsiteY6" fmla="*/ 171450 h 971550"/>
                <a:gd name="connsiteX7" fmla="*/ 89997 w 269807"/>
                <a:gd name="connsiteY7" fmla="*/ 187779 h 971550"/>
                <a:gd name="connsiteX8" fmla="*/ 147147 w 269807"/>
                <a:gd name="connsiteY8" fmla="*/ 212271 h 971550"/>
                <a:gd name="connsiteX9" fmla="*/ 212462 w 269807"/>
                <a:gd name="connsiteY9" fmla="*/ 244929 h 971550"/>
                <a:gd name="connsiteX10" fmla="*/ 196133 w 269807"/>
                <a:gd name="connsiteY10" fmla="*/ 302079 h 971550"/>
                <a:gd name="connsiteX11" fmla="*/ 171640 w 269807"/>
                <a:gd name="connsiteY11" fmla="*/ 326571 h 971550"/>
                <a:gd name="connsiteX12" fmla="*/ 114490 w 269807"/>
                <a:gd name="connsiteY12" fmla="*/ 359229 h 971550"/>
                <a:gd name="connsiteX13" fmla="*/ 89997 w 269807"/>
                <a:gd name="connsiteY13" fmla="*/ 367393 h 971550"/>
                <a:gd name="connsiteX14" fmla="*/ 65505 w 269807"/>
                <a:gd name="connsiteY14" fmla="*/ 383721 h 971550"/>
                <a:gd name="connsiteX15" fmla="*/ 32847 w 269807"/>
                <a:gd name="connsiteY15" fmla="*/ 391886 h 971550"/>
                <a:gd name="connsiteX16" fmla="*/ 8355 w 269807"/>
                <a:gd name="connsiteY16" fmla="*/ 400050 h 971550"/>
                <a:gd name="connsiteX17" fmla="*/ 190 w 269807"/>
                <a:gd name="connsiteY17" fmla="*/ 424543 h 971550"/>
                <a:gd name="connsiteX18" fmla="*/ 65505 w 269807"/>
                <a:gd name="connsiteY18" fmla="*/ 481693 h 971550"/>
                <a:gd name="connsiteX19" fmla="*/ 98162 w 269807"/>
                <a:gd name="connsiteY19" fmla="*/ 498021 h 971550"/>
                <a:gd name="connsiteX20" fmla="*/ 122655 w 269807"/>
                <a:gd name="connsiteY20" fmla="*/ 514350 h 971550"/>
                <a:gd name="connsiteX21" fmla="*/ 155312 w 269807"/>
                <a:gd name="connsiteY21" fmla="*/ 522514 h 971550"/>
                <a:gd name="connsiteX22" fmla="*/ 204298 w 269807"/>
                <a:gd name="connsiteY22" fmla="*/ 555172 h 971550"/>
                <a:gd name="connsiteX23" fmla="*/ 196133 w 269807"/>
                <a:gd name="connsiteY23" fmla="*/ 595993 h 971550"/>
                <a:gd name="connsiteX24" fmla="*/ 220626 w 269807"/>
                <a:gd name="connsiteY24" fmla="*/ 587828 h 971550"/>
                <a:gd name="connsiteX25" fmla="*/ 204297 w 269807"/>
                <a:gd name="connsiteY25" fmla="*/ 620486 h 971550"/>
                <a:gd name="connsiteX26" fmla="*/ 269612 w 269807"/>
                <a:gd name="connsiteY26" fmla="*/ 628650 h 971550"/>
                <a:gd name="connsiteX27" fmla="*/ 179805 w 269807"/>
                <a:gd name="connsiteY27" fmla="*/ 653142 h 971550"/>
                <a:gd name="connsiteX28" fmla="*/ 138983 w 269807"/>
                <a:gd name="connsiteY28" fmla="*/ 685800 h 971550"/>
                <a:gd name="connsiteX29" fmla="*/ 114490 w 269807"/>
                <a:gd name="connsiteY29" fmla="*/ 693964 h 971550"/>
                <a:gd name="connsiteX30" fmla="*/ 81833 w 269807"/>
                <a:gd name="connsiteY30" fmla="*/ 702129 h 971550"/>
                <a:gd name="connsiteX31" fmla="*/ 57340 w 269807"/>
                <a:gd name="connsiteY31" fmla="*/ 718457 h 971550"/>
                <a:gd name="connsiteX32" fmla="*/ 32847 w 269807"/>
                <a:gd name="connsiteY32" fmla="*/ 726621 h 971550"/>
                <a:gd name="connsiteX33" fmla="*/ 16519 w 269807"/>
                <a:gd name="connsiteY33" fmla="*/ 751114 h 971550"/>
                <a:gd name="connsiteX34" fmla="*/ 24683 w 269807"/>
                <a:gd name="connsiteY34" fmla="*/ 791936 h 971550"/>
                <a:gd name="connsiteX35" fmla="*/ 81833 w 269807"/>
                <a:gd name="connsiteY35" fmla="*/ 824593 h 971550"/>
                <a:gd name="connsiteX36" fmla="*/ 122655 w 269807"/>
                <a:gd name="connsiteY36" fmla="*/ 832757 h 971550"/>
                <a:gd name="connsiteX37" fmla="*/ 204297 w 269807"/>
                <a:gd name="connsiteY37" fmla="*/ 849086 h 971550"/>
                <a:gd name="connsiteX38" fmla="*/ 171640 w 269807"/>
                <a:gd name="connsiteY38" fmla="*/ 922564 h 971550"/>
                <a:gd name="connsiteX39" fmla="*/ 163476 w 269807"/>
                <a:gd name="connsiteY39" fmla="*/ 971550 h 971550"/>
                <a:gd name="connsiteX0" fmla="*/ 212462 w 220713"/>
                <a:gd name="connsiteY0" fmla="*/ 0 h 971550"/>
                <a:gd name="connsiteX1" fmla="*/ 122655 w 220713"/>
                <a:gd name="connsiteY1" fmla="*/ 16329 h 971550"/>
                <a:gd name="connsiteX2" fmla="*/ 98162 w 220713"/>
                <a:gd name="connsiteY2" fmla="*/ 32657 h 971550"/>
                <a:gd name="connsiteX3" fmla="*/ 65505 w 220713"/>
                <a:gd name="connsiteY3" fmla="*/ 48986 h 971550"/>
                <a:gd name="connsiteX4" fmla="*/ 16519 w 220713"/>
                <a:gd name="connsiteY4" fmla="*/ 81643 h 971550"/>
                <a:gd name="connsiteX5" fmla="*/ 16519 w 220713"/>
                <a:gd name="connsiteY5" fmla="*/ 138793 h 971550"/>
                <a:gd name="connsiteX6" fmla="*/ 65505 w 220713"/>
                <a:gd name="connsiteY6" fmla="*/ 171450 h 971550"/>
                <a:gd name="connsiteX7" fmla="*/ 89997 w 220713"/>
                <a:gd name="connsiteY7" fmla="*/ 187779 h 971550"/>
                <a:gd name="connsiteX8" fmla="*/ 147147 w 220713"/>
                <a:gd name="connsiteY8" fmla="*/ 212271 h 971550"/>
                <a:gd name="connsiteX9" fmla="*/ 212462 w 220713"/>
                <a:gd name="connsiteY9" fmla="*/ 244929 h 971550"/>
                <a:gd name="connsiteX10" fmla="*/ 196133 w 220713"/>
                <a:gd name="connsiteY10" fmla="*/ 302079 h 971550"/>
                <a:gd name="connsiteX11" fmla="*/ 171640 w 220713"/>
                <a:gd name="connsiteY11" fmla="*/ 326571 h 971550"/>
                <a:gd name="connsiteX12" fmla="*/ 114490 w 220713"/>
                <a:gd name="connsiteY12" fmla="*/ 359229 h 971550"/>
                <a:gd name="connsiteX13" fmla="*/ 89997 w 220713"/>
                <a:gd name="connsiteY13" fmla="*/ 367393 h 971550"/>
                <a:gd name="connsiteX14" fmla="*/ 65505 w 220713"/>
                <a:gd name="connsiteY14" fmla="*/ 383721 h 971550"/>
                <a:gd name="connsiteX15" fmla="*/ 32847 w 220713"/>
                <a:gd name="connsiteY15" fmla="*/ 391886 h 971550"/>
                <a:gd name="connsiteX16" fmla="*/ 8355 w 220713"/>
                <a:gd name="connsiteY16" fmla="*/ 400050 h 971550"/>
                <a:gd name="connsiteX17" fmla="*/ 190 w 220713"/>
                <a:gd name="connsiteY17" fmla="*/ 424543 h 971550"/>
                <a:gd name="connsiteX18" fmla="*/ 65505 w 220713"/>
                <a:gd name="connsiteY18" fmla="*/ 481693 h 971550"/>
                <a:gd name="connsiteX19" fmla="*/ 98162 w 220713"/>
                <a:gd name="connsiteY19" fmla="*/ 498021 h 971550"/>
                <a:gd name="connsiteX20" fmla="*/ 122655 w 220713"/>
                <a:gd name="connsiteY20" fmla="*/ 514350 h 971550"/>
                <a:gd name="connsiteX21" fmla="*/ 155312 w 220713"/>
                <a:gd name="connsiteY21" fmla="*/ 522514 h 971550"/>
                <a:gd name="connsiteX22" fmla="*/ 204298 w 220713"/>
                <a:gd name="connsiteY22" fmla="*/ 555172 h 971550"/>
                <a:gd name="connsiteX23" fmla="*/ 196133 w 220713"/>
                <a:gd name="connsiteY23" fmla="*/ 595993 h 971550"/>
                <a:gd name="connsiteX24" fmla="*/ 220626 w 220713"/>
                <a:gd name="connsiteY24" fmla="*/ 587828 h 971550"/>
                <a:gd name="connsiteX25" fmla="*/ 204297 w 220713"/>
                <a:gd name="connsiteY25" fmla="*/ 620486 h 971550"/>
                <a:gd name="connsiteX26" fmla="*/ 204298 w 220713"/>
                <a:gd name="connsiteY26" fmla="*/ 628650 h 971550"/>
                <a:gd name="connsiteX27" fmla="*/ 179805 w 220713"/>
                <a:gd name="connsiteY27" fmla="*/ 653142 h 971550"/>
                <a:gd name="connsiteX28" fmla="*/ 138983 w 220713"/>
                <a:gd name="connsiteY28" fmla="*/ 685800 h 971550"/>
                <a:gd name="connsiteX29" fmla="*/ 114490 w 220713"/>
                <a:gd name="connsiteY29" fmla="*/ 693964 h 971550"/>
                <a:gd name="connsiteX30" fmla="*/ 81833 w 220713"/>
                <a:gd name="connsiteY30" fmla="*/ 702129 h 971550"/>
                <a:gd name="connsiteX31" fmla="*/ 57340 w 220713"/>
                <a:gd name="connsiteY31" fmla="*/ 718457 h 971550"/>
                <a:gd name="connsiteX32" fmla="*/ 32847 w 220713"/>
                <a:gd name="connsiteY32" fmla="*/ 726621 h 971550"/>
                <a:gd name="connsiteX33" fmla="*/ 16519 w 220713"/>
                <a:gd name="connsiteY33" fmla="*/ 751114 h 971550"/>
                <a:gd name="connsiteX34" fmla="*/ 24683 w 220713"/>
                <a:gd name="connsiteY34" fmla="*/ 791936 h 971550"/>
                <a:gd name="connsiteX35" fmla="*/ 81833 w 220713"/>
                <a:gd name="connsiteY35" fmla="*/ 824593 h 971550"/>
                <a:gd name="connsiteX36" fmla="*/ 122655 w 220713"/>
                <a:gd name="connsiteY36" fmla="*/ 832757 h 971550"/>
                <a:gd name="connsiteX37" fmla="*/ 204297 w 220713"/>
                <a:gd name="connsiteY37" fmla="*/ 849086 h 971550"/>
                <a:gd name="connsiteX38" fmla="*/ 171640 w 220713"/>
                <a:gd name="connsiteY38" fmla="*/ 922564 h 971550"/>
                <a:gd name="connsiteX39" fmla="*/ 163476 w 220713"/>
                <a:gd name="connsiteY39" fmla="*/ 971550 h 971550"/>
                <a:gd name="connsiteX0" fmla="*/ 147148 w 220713"/>
                <a:gd name="connsiteY0" fmla="*/ 0 h 1004207"/>
                <a:gd name="connsiteX1" fmla="*/ 122655 w 220713"/>
                <a:gd name="connsiteY1" fmla="*/ 48986 h 1004207"/>
                <a:gd name="connsiteX2" fmla="*/ 98162 w 220713"/>
                <a:gd name="connsiteY2" fmla="*/ 65314 h 1004207"/>
                <a:gd name="connsiteX3" fmla="*/ 65505 w 220713"/>
                <a:gd name="connsiteY3" fmla="*/ 81643 h 1004207"/>
                <a:gd name="connsiteX4" fmla="*/ 16519 w 220713"/>
                <a:gd name="connsiteY4" fmla="*/ 114300 h 1004207"/>
                <a:gd name="connsiteX5" fmla="*/ 16519 w 220713"/>
                <a:gd name="connsiteY5" fmla="*/ 171450 h 1004207"/>
                <a:gd name="connsiteX6" fmla="*/ 65505 w 220713"/>
                <a:gd name="connsiteY6" fmla="*/ 204107 h 1004207"/>
                <a:gd name="connsiteX7" fmla="*/ 89997 w 220713"/>
                <a:gd name="connsiteY7" fmla="*/ 220436 h 1004207"/>
                <a:gd name="connsiteX8" fmla="*/ 147147 w 220713"/>
                <a:gd name="connsiteY8" fmla="*/ 244928 h 1004207"/>
                <a:gd name="connsiteX9" fmla="*/ 212462 w 220713"/>
                <a:gd name="connsiteY9" fmla="*/ 277586 h 1004207"/>
                <a:gd name="connsiteX10" fmla="*/ 196133 w 220713"/>
                <a:gd name="connsiteY10" fmla="*/ 334736 h 1004207"/>
                <a:gd name="connsiteX11" fmla="*/ 171640 w 220713"/>
                <a:gd name="connsiteY11" fmla="*/ 359228 h 1004207"/>
                <a:gd name="connsiteX12" fmla="*/ 114490 w 220713"/>
                <a:gd name="connsiteY12" fmla="*/ 391886 h 1004207"/>
                <a:gd name="connsiteX13" fmla="*/ 89997 w 220713"/>
                <a:gd name="connsiteY13" fmla="*/ 400050 h 1004207"/>
                <a:gd name="connsiteX14" fmla="*/ 65505 w 220713"/>
                <a:gd name="connsiteY14" fmla="*/ 416378 h 1004207"/>
                <a:gd name="connsiteX15" fmla="*/ 32847 w 220713"/>
                <a:gd name="connsiteY15" fmla="*/ 424543 h 1004207"/>
                <a:gd name="connsiteX16" fmla="*/ 8355 w 220713"/>
                <a:gd name="connsiteY16" fmla="*/ 432707 h 1004207"/>
                <a:gd name="connsiteX17" fmla="*/ 190 w 220713"/>
                <a:gd name="connsiteY17" fmla="*/ 457200 h 1004207"/>
                <a:gd name="connsiteX18" fmla="*/ 65505 w 220713"/>
                <a:gd name="connsiteY18" fmla="*/ 514350 h 1004207"/>
                <a:gd name="connsiteX19" fmla="*/ 98162 w 220713"/>
                <a:gd name="connsiteY19" fmla="*/ 530678 h 1004207"/>
                <a:gd name="connsiteX20" fmla="*/ 122655 w 220713"/>
                <a:gd name="connsiteY20" fmla="*/ 547007 h 1004207"/>
                <a:gd name="connsiteX21" fmla="*/ 155312 w 220713"/>
                <a:gd name="connsiteY21" fmla="*/ 555171 h 1004207"/>
                <a:gd name="connsiteX22" fmla="*/ 204298 w 220713"/>
                <a:gd name="connsiteY22" fmla="*/ 587829 h 1004207"/>
                <a:gd name="connsiteX23" fmla="*/ 196133 w 220713"/>
                <a:gd name="connsiteY23" fmla="*/ 628650 h 1004207"/>
                <a:gd name="connsiteX24" fmla="*/ 220626 w 220713"/>
                <a:gd name="connsiteY24" fmla="*/ 620485 h 1004207"/>
                <a:gd name="connsiteX25" fmla="*/ 204297 w 220713"/>
                <a:gd name="connsiteY25" fmla="*/ 653143 h 1004207"/>
                <a:gd name="connsiteX26" fmla="*/ 204298 w 220713"/>
                <a:gd name="connsiteY26" fmla="*/ 661307 h 1004207"/>
                <a:gd name="connsiteX27" fmla="*/ 179805 w 220713"/>
                <a:gd name="connsiteY27" fmla="*/ 685799 h 1004207"/>
                <a:gd name="connsiteX28" fmla="*/ 138983 w 220713"/>
                <a:gd name="connsiteY28" fmla="*/ 718457 h 1004207"/>
                <a:gd name="connsiteX29" fmla="*/ 114490 w 220713"/>
                <a:gd name="connsiteY29" fmla="*/ 726621 h 1004207"/>
                <a:gd name="connsiteX30" fmla="*/ 81833 w 220713"/>
                <a:gd name="connsiteY30" fmla="*/ 734786 h 1004207"/>
                <a:gd name="connsiteX31" fmla="*/ 57340 w 220713"/>
                <a:gd name="connsiteY31" fmla="*/ 751114 h 1004207"/>
                <a:gd name="connsiteX32" fmla="*/ 32847 w 220713"/>
                <a:gd name="connsiteY32" fmla="*/ 759278 h 1004207"/>
                <a:gd name="connsiteX33" fmla="*/ 16519 w 220713"/>
                <a:gd name="connsiteY33" fmla="*/ 783771 h 1004207"/>
                <a:gd name="connsiteX34" fmla="*/ 24683 w 220713"/>
                <a:gd name="connsiteY34" fmla="*/ 824593 h 1004207"/>
                <a:gd name="connsiteX35" fmla="*/ 81833 w 220713"/>
                <a:gd name="connsiteY35" fmla="*/ 857250 h 1004207"/>
                <a:gd name="connsiteX36" fmla="*/ 122655 w 220713"/>
                <a:gd name="connsiteY36" fmla="*/ 865414 h 1004207"/>
                <a:gd name="connsiteX37" fmla="*/ 204297 w 220713"/>
                <a:gd name="connsiteY37" fmla="*/ 881743 h 1004207"/>
                <a:gd name="connsiteX38" fmla="*/ 171640 w 220713"/>
                <a:gd name="connsiteY38" fmla="*/ 955221 h 1004207"/>
                <a:gd name="connsiteX39" fmla="*/ 163476 w 220713"/>
                <a:gd name="connsiteY39" fmla="*/ 1004207 h 1004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20713" h="1004207">
                  <a:moveTo>
                    <a:pt x="147148" y="0"/>
                  </a:moveTo>
                  <a:cubicBezTo>
                    <a:pt x="141638" y="918"/>
                    <a:pt x="130819" y="38100"/>
                    <a:pt x="122655" y="48986"/>
                  </a:cubicBezTo>
                  <a:cubicBezTo>
                    <a:pt x="114491" y="59872"/>
                    <a:pt x="106681" y="60446"/>
                    <a:pt x="98162" y="65314"/>
                  </a:cubicBezTo>
                  <a:cubicBezTo>
                    <a:pt x="87595" y="71352"/>
                    <a:pt x="75941" y="75381"/>
                    <a:pt x="65505" y="81643"/>
                  </a:cubicBezTo>
                  <a:cubicBezTo>
                    <a:pt x="48677" y="91740"/>
                    <a:pt x="16519" y="114300"/>
                    <a:pt x="16519" y="114300"/>
                  </a:cubicBezTo>
                  <a:cubicBezTo>
                    <a:pt x="10229" y="133170"/>
                    <a:pt x="-802" y="151655"/>
                    <a:pt x="16519" y="171450"/>
                  </a:cubicBezTo>
                  <a:cubicBezTo>
                    <a:pt x="29442" y="186219"/>
                    <a:pt x="49176" y="193221"/>
                    <a:pt x="65505" y="204107"/>
                  </a:cubicBezTo>
                  <a:cubicBezTo>
                    <a:pt x="73669" y="209550"/>
                    <a:pt x="80688" y="217333"/>
                    <a:pt x="89997" y="220436"/>
                  </a:cubicBezTo>
                  <a:cubicBezTo>
                    <a:pt x="140300" y="237203"/>
                    <a:pt x="86621" y="218028"/>
                    <a:pt x="147147" y="244928"/>
                  </a:cubicBezTo>
                  <a:cubicBezTo>
                    <a:pt x="207063" y="271557"/>
                    <a:pt x="169091" y="248671"/>
                    <a:pt x="212462" y="277586"/>
                  </a:cubicBezTo>
                  <a:cubicBezTo>
                    <a:pt x="211374" y="281937"/>
                    <a:pt x="200816" y="327711"/>
                    <a:pt x="196133" y="334736"/>
                  </a:cubicBezTo>
                  <a:cubicBezTo>
                    <a:pt x="189728" y="344343"/>
                    <a:pt x="180510" y="351837"/>
                    <a:pt x="171640" y="359228"/>
                  </a:cubicBezTo>
                  <a:cubicBezTo>
                    <a:pt x="157170" y="371286"/>
                    <a:pt x="130931" y="384840"/>
                    <a:pt x="114490" y="391886"/>
                  </a:cubicBezTo>
                  <a:cubicBezTo>
                    <a:pt x="106580" y="395276"/>
                    <a:pt x="98161" y="397329"/>
                    <a:pt x="89997" y="400050"/>
                  </a:cubicBezTo>
                  <a:cubicBezTo>
                    <a:pt x="81833" y="405493"/>
                    <a:pt x="74524" y="412513"/>
                    <a:pt x="65505" y="416378"/>
                  </a:cubicBezTo>
                  <a:cubicBezTo>
                    <a:pt x="55191" y="420798"/>
                    <a:pt x="43636" y="421460"/>
                    <a:pt x="32847" y="424543"/>
                  </a:cubicBezTo>
                  <a:cubicBezTo>
                    <a:pt x="24573" y="426907"/>
                    <a:pt x="16519" y="429986"/>
                    <a:pt x="8355" y="432707"/>
                  </a:cubicBezTo>
                  <a:cubicBezTo>
                    <a:pt x="5633" y="440871"/>
                    <a:pt x="-1225" y="448711"/>
                    <a:pt x="190" y="457200"/>
                  </a:cubicBezTo>
                  <a:cubicBezTo>
                    <a:pt x="4272" y="481693"/>
                    <a:pt x="54620" y="508908"/>
                    <a:pt x="65505" y="514350"/>
                  </a:cubicBezTo>
                  <a:cubicBezTo>
                    <a:pt x="76391" y="519793"/>
                    <a:pt x="87595" y="524640"/>
                    <a:pt x="98162" y="530678"/>
                  </a:cubicBezTo>
                  <a:cubicBezTo>
                    <a:pt x="106682" y="535546"/>
                    <a:pt x="113636" y="543142"/>
                    <a:pt x="122655" y="547007"/>
                  </a:cubicBezTo>
                  <a:cubicBezTo>
                    <a:pt x="132968" y="551427"/>
                    <a:pt x="141705" y="548367"/>
                    <a:pt x="155312" y="555171"/>
                  </a:cubicBezTo>
                  <a:cubicBezTo>
                    <a:pt x="168919" y="561975"/>
                    <a:pt x="197495" y="575583"/>
                    <a:pt x="204298" y="587829"/>
                  </a:cubicBezTo>
                  <a:cubicBezTo>
                    <a:pt x="211101" y="600075"/>
                    <a:pt x="209740" y="609600"/>
                    <a:pt x="196133" y="628650"/>
                  </a:cubicBezTo>
                  <a:cubicBezTo>
                    <a:pt x="204297" y="631371"/>
                    <a:pt x="219265" y="616403"/>
                    <a:pt x="220626" y="620485"/>
                  </a:cubicBezTo>
                  <a:cubicBezTo>
                    <a:pt x="221987" y="624567"/>
                    <a:pt x="207018" y="646339"/>
                    <a:pt x="204297" y="653143"/>
                  </a:cubicBezTo>
                  <a:cubicBezTo>
                    <a:pt x="201576" y="659947"/>
                    <a:pt x="208380" y="655864"/>
                    <a:pt x="204298" y="661307"/>
                  </a:cubicBezTo>
                  <a:cubicBezTo>
                    <a:pt x="200216" y="666750"/>
                    <a:pt x="190691" y="676274"/>
                    <a:pt x="179805" y="685799"/>
                  </a:cubicBezTo>
                  <a:cubicBezTo>
                    <a:pt x="168919" y="695324"/>
                    <a:pt x="149869" y="711653"/>
                    <a:pt x="138983" y="718457"/>
                  </a:cubicBezTo>
                  <a:cubicBezTo>
                    <a:pt x="128097" y="725261"/>
                    <a:pt x="122765" y="724257"/>
                    <a:pt x="114490" y="726621"/>
                  </a:cubicBezTo>
                  <a:cubicBezTo>
                    <a:pt x="103701" y="729704"/>
                    <a:pt x="92719" y="732064"/>
                    <a:pt x="81833" y="734786"/>
                  </a:cubicBezTo>
                  <a:cubicBezTo>
                    <a:pt x="73669" y="740229"/>
                    <a:pt x="66116" y="746726"/>
                    <a:pt x="57340" y="751114"/>
                  </a:cubicBezTo>
                  <a:cubicBezTo>
                    <a:pt x="49643" y="754963"/>
                    <a:pt x="39567" y="753902"/>
                    <a:pt x="32847" y="759278"/>
                  </a:cubicBezTo>
                  <a:cubicBezTo>
                    <a:pt x="25185" y="765408"/>
                    <a:pt x="21962" y="775607"/>
                    <a:pt x="16519" y="783771"/>
                  </a:cubicBezTo>
                  <a:cubicBezTo>
                    <a:pt x="19240" y="797378"/>
                    <a:pt x="17328" y="812825"/>
                    <a:pt x="24683" y="824593"/>
                  </a:cubicBezTo>
                  <a:cubicBezTo>
                    <a:pt x="35678" y="842185"/>
                    <a:pt x="62486" y="852413"/>
                    <a:pt x="81833" y="857250"/>
                  </a:cubicBezTo>
                  <a:cubicBezTo>
                    <a:pt x="95295" y="860615"/>
                    <a:pt x="109109" y="862404"/>
                    <a:pt x="122655" y="865414"/>
                  </a:cubicBezTo>
                  <a:cubicBezTo>
                    <a:pt x="195742" y="881655"/>
                    <a:pt x="108290" y="865740"/>
                    <a:pt x="204297" y="881743"/>
                  </a:cubicBezTo>
                  <a:cubicBezTo>
                    <a:pt x="184866" y="940037"/>
                    <a:pt x="197516" y="916407"/>
                    <a:pt x="171640" y="955221"/>
                  </a:cubicBezTo>
                  <a:cubicBezTo>
                    <a:pt x="162156" y="993158"/>
                    <a:pt x="163476" y="976657"/>
                    <a:pt x="163476" y="100420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직선 화살표 연결선 51"/>
            <p:cNvCxnSpPr>
              <a:stCxn id="51" idx="39"/>
            </p:cNvCxnSpPr>
            <p:nvPr/>
          </p:nvCxnSpPr>
          <p:spPr>
            <a:xfrm flipH="1">
              <a:off x="2114266" y="6515099"/>
              <a:ext cx="284" cy="32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732737" y="1569246"/>
            <a:ext cx="1904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(a) Vanilla MSCTS with expansion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3498261" y="1549163"/>
            <a:ext cx="2470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(b) Simplified MSCTS with limited expansion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4972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차트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36647"/>
              </p:ext>
            </p:extLst>
          </p:nvPr>
        </p:nvGraphicFramePr>
        <p:xfrm>
          <a:off x="-140820" y="-67933"/>
          <a:ext cx="6485779" cy="2175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9" name="직선 연결선 18"/>
          <p:cNvCxnSpPr/>
          <p:nvPr/>
        </p:nvCxnSpPr>
        <p:spPr>
          <a:xfrm flipH="1">
            <a:off x="2482379" y="146583"/>
            <a:ext cx="3370044" cy="88128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40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6705" y="-346579"/>
            <a:ext cx="6182296" cy="2524395"/>
            <a:chOff x="83120" y="-1216602"/>
            <a:chExt cx="4405760" cy="8911244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285351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386791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188066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83120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4488880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-49530" y="24267"/>
            <a:ext cx="6333456" cy="1776674"/>
            <a:chOff x="-3115156" y="48011"/>
            <a:chExt cx="8911244" cy="2186395"/>
          </a:xfrm>
        </p:grpSpPr>
        <p:cxnSp>
          <p:nvCxnSpPr>
            <p:cNvPr id="9" name="직선 연결선 8"/>
            <p:cNvCxnSpPr/>
            <p:nvPr/>
          </p:nvCxnSpPr>
          <p:spPr>
            <a:xfrm rot="16200000">
              <a:off x="1340466" y="-331461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rot="16200000">
              <a:off x="1340466" y="-4407611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6200000">
              <a:off x="1340466" y="-2221216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26705" y="24267"/>
            <a:ext cx="6182296" cy="17766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8"/>
          </a:p>
        </p:txBody>
      </p:sp>
      <p:sp>
        <p:nvSpPr>
          <p:cNvPr id="19" name="TextBox 18"/>
          <p:cNvSpPr txBox="1"/>
          <p:nvPr/>
        </p:nvSpPr>
        <p:spPr>
          <a:xfrm>
            <a:off x="2467703" y="788767"/>
            <a:ext cx="1296658" cy="247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4" dirty="0"/>
              <a:t>Small-2column figure</a:t>
            </a:r>
          </a:p>
        </p:txBody>
      </p:sp>
    </p:spTree>
    <p:extLst>
      <p:ext uri="{BB962C8B-B14F-4D97-AF65-F5344CB8AC3E}">
        <p14:creationId xmlns:p14="http://schemas.microsoft.com/office/powerpoint/2010/main" val="266247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6705" y="24267"/>
            <a:ext cx="6182296" cy="17766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8"/>
          </a:p>
        </p:txBody>
      </p:sp>
      <p:sp>
        <p:nvSpPr>
          <p:cNvPr id="19" name="TextBox 18"/>
          <p:cNvSpPr txBox="1"/>
          <p:nvPr/>
        </p:nvSpPr>
        <p:spPr>
          <a:xfrm>
            <a:off x="2467703" y="788767"/>
            <a:ext cx="1296658" cy="247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4" dirty="0"/>
              <a:t>Small-2column figure</a:t>
            </a:r>
          </a:p>
        </p:txBody>
      </p:sp>
    </p:spTree>
    <p:extLst>
      <p:ext uri="{BB962C8B-B14F-4D97-AF65-F5344CB8AC3E}">
        <p14:creationId xmlns:p14="http://schemas.microsoft.com/office/powerpoint/2010/main" val="3128453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/>
        </p:nvGrpSpPr>
        <p:grpSpPr>
          <a:xfrm>
            <a:off x="27401" y="24267"/>
            <a:ext cx="6181600" cy="1776674"/>
            <a:chOff x="523714" y="4143356"/>
            <a:chExt cx="8096572" cy="2678296"/>
          </a:xfrm>
        </p:grpSpPr>
        <p:pic>
          <p:nvPicPr>
            <p:cNvPr id="56" name="Picture 2" descr="https://upload.wikimedia.org/wikipedia/commons/thumb/6/62/MCTS_%28English%29_-_Updated_2017-11-19.svg/808px-MCTS_%28English%29_-_Updated_2017-11-19.s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714" y="4143356"/>
              <a:ext cx="8096572" cy="2678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7" name="그룹 56"/>
            <p:cNvGrpSpPr/>
            <p:nvPr/>
          </p:nvGrpSpPr>
          <p:grpSpPr>
            <a:xfrm>
              <a:off x="884352" y="4663296"/>
              <a:ext cx="653152" cy="1115182"/>
              <a:chOff x="884352" y="4663296"/>
              <a:chExt cx="653152" cy="1115182"/>
            </a:xfrm>
          </p:grpSpPr>
          <p:cxnSp>
            <p:nvCxnSpPr>
              <p:cNvPr id="65" name="직선 화살표 연결선 64"/>
              <p:cNvCxnSpPr/>
              <p:nvPr/>
            </p:nvCxnSpPr>
            <p:spPr>
              <a:xfrm flipH="1">
                <a:off x="961440" y="4663296"/>
                <a:ext cx="576064" cy="28803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화살표 연결선 65"/>
              <p:cNvCxnSpPr/>
              <p:nvPr/>
            </p:nvCxnSpPr>
            <p:spPr>
              <a:xfrm>
                <a:off x="884352" y="5162272"/>
                <a:ext cx="72008" cy="14401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/>
              <p:cNvCxnSpPr/>
              <p:nvPr/>
            </p:nvCxnSpPr>
            <p:spPr>
              <a:xfrm>
                <a:off x="1028368" y="5522312"/>
                <a:ext cx="144016" cy="25616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직선 화살표 연결선 57"/>
            <p:cNvCxnSpPr/>
            <p:nvPr/>
          </p:nvCxnSpPr>
          <p:spPr>
            <a:xfrm>
              <a:off x="3327544" y="5949280"/>
              <a:ext cx="0" cy="2201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줄무늬가 있는 오른쪽 화살표 58"/>
            <p:cNvSpPr/>
            <p:nvPr/>
          </p:nvSpPr>
          <p:spPr>
            <a:xfrm rot="5400000">
              <a:off x="5297254" y="6353320"/>
              <a:ext cx="333691" cy="378328"/>
            </a:xfrm>
            <a:prstGeom prst="stripedRightArrow">
              <a:avLst>
                <a:gd name="adj1" fmla="val 36656"/>
                <a:gd name="adj2" fmla="val 37301"/>
              </a:avLst>
            </a:prstGeom>
            <a:solidFill>
              <a:srgbClr val="FF0000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7264309" y="4645008"/>
              <a:ext cx="732704" cy="1133470"/>
              <a:chOff x="846453" y="4639509"/>
              <a:chExt cx="732704" cy="1133470"/>
            </a:xfrm>
          </p:grpSpPr>
          <p:cxnSp>
            <p:nvCxnSpPr>
              <p:cNvPr id="62" name="직선 화살표 연결선 61"/>
              <p:cNvCxnSpPr/>
              <p:nvPr/>
            </p:nvCxnSpPr>
            <p:spPr>
              <a:xfrm flipV="1">
                <a:off x="981072" y="4639509"/>
                <a:ext cx="598085" cy="29904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/>
              <p:cNvCxnSpPr/>
              <p:nvPr/>
            </p:nvCxnSpPr>
            <p:spPr>
              <a:xfrm flipH="1" flipV="1">
                <a:off x="846453" y="5085781"/>
                <a:ext cx="116003" cy="2320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/>
              <p:cNvCxnSpPr/>
              <p:nvPr/>
            </p:nvCxnSpPr>
            <p:spPr>
              <a:xfrm flipH="1" flipV="1">
                <a:off x="1014736" y="5505970"/>
                <a:ext cx="150112" cy="26700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직선 화살표 연결선 60"/>
            <p:cNvCxnSpPr/>
            <p:nvPr/>
          </p:nvCxnSpPr>
          <p:spPr>
            <a:xfrm flipV="1">
              <a:off x="7602432" y="5949280"/>
              <a:ext cx="0" cy="2201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547322" y="1017902"/>
            <a:ext cx="243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rgbClr val="FF0000"/>
                </a:solidFill>
              </a:rPr>
              <a:t>L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99236" y="1295267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FF0000"/>
                </a:solidFill>
              </a:rPr>
              <a:t>C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535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789</TotalTime>
  <Words>63</Words>
  <Application>Microsoft Office PowerPoint</Application>
  <PresentationFormat>사용자 지정</PresentationFormat>
  <Paragraphs>26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Sangwoo Ji</dc:creator>
  <cp:lastModifiedBy>yjgo</cp:lastModifiedBy>
  <cp:revision>52</cp:revision>
  <cp:lastPrinted>2017-12-23T03:08:35Z</cp:lastPrinted>
  <dcterms:created xsi:type="dcterms:W3CDTF">2017-11-22T06:38:47Z</dcterms:created>
  <dcterms:modified xsi:type="dcterms:W3CDTF">2017-12-23T07:05:26Z</dcterms:modified>
</cp:coreProperties>
</file>