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9" r:id="rId2"/>
    <p:sldId id="267" r:id="rId3"/>
    <p:sldId id="268" r:id="rId4"/>
  </p:sldIdLst>
  <p:sldSz cx="6235700" cy="18288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 varScale="1">
        <p:scale>
          <a:sx n="255" d="100"/>
          <a:sy n="255" d="100"/>
        </p:scale>
        <p:origin x="19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299297"/>
            <a:ext cx="4676775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960543"/>
            <a:ext cx="4676775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62423" y="97367"/>
            <a:ext cx="1344573" cy="154982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704" y="97367"/>
            <a:ext cx="3955772" cy="154982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3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5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57" y="455930"/>
            <a:ext cx="5378291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457" y="1223857"/>
            <a:ext cx="5378291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704" y="486833"/>
            <a:ext cx="2650173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6823" y="486833"/>
            <a:ext cx="2650173" cy="11603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97367"/>
            <a:ext cx="5378291" cy="35348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517" y="448310"/>
            <a:ext cx="263799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517" y="668020"/>
            <a:ext cx="2637993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6823" y="448310"/>
            <a:ext cx="2650985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6823" y="668020"/>
            <a:ext cx="2650985" cy="98255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3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6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7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121920"/>
            <a:ext cx="201117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985" y="263314"/>
            <a:ext cx="3156823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517" y="548640"/>
            <a:ext cx="201117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17" y="121920"/>
            <a:ext cx="2011175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0985" y="263314"/>
            <a:ext cx="3156823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517" y="548640"/>
            <a:ext cx="2011175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705" y="97367"/>
            <a:ext cx="5378291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705" y="486833"/>
            <a:ext cx="5378291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704" y="1695027"/>
            <a:ext cx="140303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83E3-EBBD-4E11-9A48-51855DBD098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5576" y="1695027"/>
            <a:ext cx="210454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3963" y="1695027"/>
            <a:ext cx="1403033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F2E5F-DA13-43F0-87E1-B13699C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705" y="-346579"/>
            <a:ext cx="6182296" cy="2524395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49530" y="24267"/>
            <a:ext cx="6333456" cy="1776674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65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6705" y="-346579"/>
            <a:ext cx="6182296" cy="2524395"/>
            <a:chOff x="83120" y="-1216602"/>
            <a:chExt cx="4405760" cy="8911244"/>
          </a:xfrm>
        </p:grpSpPr>
        <p:cxnSp>
          <p:nvCxnSpPr>
            <p:cNvPr id="12" name="직선 연결선 11"/>
            <p:cNvCxnSpPr/>
            <p:nvPr/>
          </p:nvCxnSpPr>
          <p:spPr>
            <a:xfrm>
              <a:off x="228535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3386791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1188066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312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488880" y="-121660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-49530" y="24267"/>
            <a:ext cx="6333456" cy="1776674"/>
            <a:chOff x="-3115156" y="48011"/>
            <a:chExt cx="8911244" cy="2186395"/>
          </a:xfrm>
        </p:grpSpPr>
        <p:cxnSp>
          <p:nvCxnSpPr>
            <p:cNvPr id="9" name="직선 연결선 8"/>
            <p:cNvCxnSpPr/>
            <p:nvPr/>
          </p:nvCxnSpPr>
          <p:spPr>
            <a:xfrm rot="16200000">
              <a:off x="1340466" y="-3314612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6200000">
              <a:off x="1340466" y="-4407611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1340466" y="-2221216"/>
              <a:ext cx="0" cy="891124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6705" y="24267"/>
            <a:ext cx="6182296" cy="1776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8"/>
          </a:p>
        </p:txBody>
      </p:sp>
      <p:sp>
        <p:nvSpPr>
          <p:cNvPr id="19" name="TextBox 18"/>
          <p:cNvSpPr txBox="1"/>
          <p:nvPr/>
        </p:nvSpPr>
        <p:spPr>
          <a:xfrm>
            <a:off x="2467703" y="788767"/>
            <a:ext cx="1296658" cy="24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4" dirty="0"/>
              <a:t>Small-2column figure</a:t>
            </a:r>
          </a:p>
        </p:txBody>
      </p:sp>
    </p:spTree>
    <p:extLst>
      <p:ext uri="{BB962C8B-B14F-4D97-AF65-F5344CB8AC3E}">
        <p14:creationId xmlns:p14="http://schemas.microsoft.com/office/powerpoint/2010/main" val="266247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6705" y="24267"/>
            <a:ext cx="6182296" cy="1776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8"/>
          </a:p>
        </p:txBody>
      </p:sp>
      <p:sp>
        <p:nvSpPr>
          <p:cNvPr id="19" name="TextBox 18"/>
          <p:cNvSpPr txBox="1"/>
          <p:nvPr/>
        </p:nvSpPr>
        <p:spPr>
          <a:xfrm>
            <a:off x="2467703" y="788767"/>
            <a:ext cx="1296658" cy="247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4" dirty="0"/>
              <a:t>Small-2column figure</a:t>
            </a:r>
          </a:p>
        </p:txBody>
      </p:sp>
    </p:spTree>
    <p:extLst>
      <p:ext uri="{BB962C8B-B14F-4D97-AF65-F5344CB8AC3E}">
        <p14:creationId xmlns:p14="http://schemas.microsoft.com/office/powerpoint/2010/main" val="31284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</TotalTime>
  <Words>4</Words>
  <Application>Microsoft Office PowerPoint</Application>
  <PresentationFormat>사용자 지정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Sangwoo Ji</dc:creator>
  <cp:lastModifiedBy>고영주(컴퓨터공학과)</cp:lastModifiedBy>
  <cp:revision>48</cp:revision>
  <cp:lastPrinted>2017-12-14T11:54:36Z</cp:lastPrinted>
  <dcterms:created xsi:type="dcterms:W3CDTF">2017-11-22T06:38:47Z</dcterms:created>
  <dcterms:modified xsi:type="dcterms:W3CDTF">2017-12-15T02:39:50Z</dcterms:modified>
</cp:coreProperties>
</file>