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9" r:id="rId2"/>
    <p:sldId id="268" r:id="rId3"/>
    <p:sldId id="267" r:id="rId4"/>
    <p:sldId id="265" r:id="rId5"/>
    <p:sldId id="266" r:id="rId6"/>
  </p:sldIdLst>
  <p:sldSz cx="2889250" cy="2879725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4" autoAdjust="0"/>
    <p:restoredTop sz="94660"/>
  </p:normalViewPr>
  <p:slideViewPr>
    <p:cSldViewPr snapToGrid="0">
      <p:cViewPr varScale="1">
        <p:scale>
          <a:sx n="222" d="100"/>
          <a:sy n="222" d="100"/>
        </p:scale>
        <p:origin x="2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694" y="471289"/>
            <a:ext cx="2455863" cy="1002571"/>
          </a:xfrm>
        </p:spPr>
        <p:txBody>
          <a:bodyPr anchor="b"/>
          <a:lstStyle>
            <a:lvl1pPr algn="ctr">
              <a:defRPr sz="189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156" y="1512522"/>
            <a:ext cx="2166938" cy="695267"/>
          </a:xfrm>
        </p:spPr>
        <p:txBody>
          <a:bodyPr/>
          <a:lstStyle>
            <a:lvl1pPr marL="0" indent="0" algn="ctr">
              <a:buNone/>
              <a:defRPr sz="758"/>
            </a:lvl1pPr>
            <a:lvl2pPr marL="144475" indent="0" algn="ctr">
              <a:buNone/>
              <a:defRPr sz="632"/>
            </a:lvl2pPr>
            <a:lvl3pPr marL="288950" indent="0" algn="ctr">
              <a:buNone/>
              <a:defRPr sz="569"/>
            </a:lvl3pPr>
            <a:lvl4pPr marL="433426" indent="0" algn="ctr">
              <a:buNone/>
              <a:defRPr sz="506"/>
            </a:lvl4pPr>
            <a:lvl5pPr marL="577901" indent="0" algn="ctr">
              <a:buNone/>
              <a:defRPr sz="506"/>
            </a:lvl5pPr>
            <a:lvl6pPr marL="722376" indent="0" algn="ctr">
              <a:buNone/>
              <a:defRPr sz="506"/>
            </a:lvl6pPr>
            <a:lvl7pPr marL="866851" indent="0" algn="ctr">
              <a:buNone/>
              <a:defRPr sz="506"/>
            </a:lvl7pPr>
            <a:lvl8pPr marL="1011326" indent="0" algn="ctr">
              <a:buNone/>
              <a:defRPr sz="506"/>
            </a:lvl8pPr>
            <a:lvl9pPr marL="1155802" indent="0" algn="ctr">
              <a:buNone/>
              <a:defRPr sz="506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2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5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7619" y="153319"/>
            <a:ext cx="622995" cy="244043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636" y="153319"/>
            <a:ext cx="1832868" cy="244043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4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7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31" y="717932"/>
            <a:ext cx="2491978" cy="1197885"/>
          </a:xfrm>
        </p:spPr>
        <p:txBody>
          <a:bodyPr anchor="b"/>
          <a:lstStyle>
            <a:lvl1pPr>
              <a:defRPr sz="189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131" y="1927150"/>
            <a:ext cx="2491978" cy="629940"/>
          </a:xfrm>
        </p:spPr>
        <p:txBody>
          <a:bodyPr/>
          <a:lstStyle>
            <a:lvl1pPr marL="0" indent="0">
              <a:buNone/>
              <a:defRPr sz="758">
                <a:solidFill>
                  <a:schemeClr val="tx1"/>
                </a:solidFill>
              </a:defRPr>
            </a:lvl1pPr>
            <a:lvl2pPr marL="144475" indent="0">
              <a:buNone/>
              <a:defRPr sz="632">
                <a:solidFill>
                  <a:schemeClr val="tx1">
                    <a:tint val="75000"/>
                  </a:schemeClr>
                </a:solidFill>
              </a:defRPr>
            </a:lvl2pPr>
            <a:lvl3pPr marL="288950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3pPr>
            <a:lvl4pPr marL="433426" indent="0">
              <a:buNone/>
              <a:defRPr sz="506">
                <a:solidFill>
                  <a:schemeClr val="tx1">
                    <a:tint val="75000"/>
                  </a:schemeClr>
                </a:solidFill>
              </a:defRPr>
            </a:lvl4pPr>
            <a:lvl5pPr marL="577901" indent="0">
              <a:buNone/>
              <a:defRPr sz="506">
                <a:solidFill>
                  <a:schemeClr val="tx1">
                    <a:tint val="75000"/>
                  </a:schemeClr>
                </a:solidFill>
              </a:defRPr>
            </a:lvl5pPr>
            <a:lvl6pPr marL="722376" indent="0">
              <a:buNone/>
              <a:defRPr sz="506">
                <a:solidFill>
                  <a:schemeClr val="tx1">
                    <a:tint val="75000"/>
                  </a:schemeClr>
                </a:solidFill>
              </a:defRPr>
            </a:lvl6pPr>
            <a:lvl7pPr marL="866851" indent="0">
              <a:buNone/>
              <a:defRPr sz="506">
                <a:solidFill>
                  <a:schemeClr val="tx1">
                    <a:tint val="75000"/>
                  </a:schemeClr>
                </a:solidFill>
              </a:defRPr>
            </a:lvl7pPr>
            <a:lvl8pPr marL="1011326" indent="0">
              <a:buNone/>
              <a:defRPr sz="506">
                <a:solidFill>
                  <a:schemeClr val="tx1">
                    <a:tint val="75000"/>
                  </a:schemeClr>
                </a:solidFill>
              </a:defRPr>
            </a:lvl8pPr>
            <a:lvl9pPr marL="1155802" indent="0">
              <a:buNone/>
              <a:defRPr sz="5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3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636" y="766593"/>
            <a:ext cx="1227931" cy="18271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2683" y="766593"/>
            <a:ext cx="1227931" cy="18271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9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12" y="153319"/>
            <a:ext cx="2491978" cy="55661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013" y="705933"/>
            <a:ext cx="1222288" cy="345967"/>
          </a:xfrm>
        </p:spPr>
        <p:txBody>
          <a:bodyPr anchor="b"/>
          <a:lstStyle>
            <a:lvl1pPr marL="0" indent="0">
              <a:buNone/>
              <a:defRPr sz="758" b="1"/>
            </a:lvl1pPr>
            <a:lvl2pPr marL="144475" indent="0">
              <a:buNone/>
              <a:defRPr sz="632" b="1"/>
            </a:lvl2pPr>
            <a:lvl3pPr marL="288950" indent="0">
              <a:buNone/>
              <a:defRPr sz="569" b="1"/>
            </a:lvl3pPr>
            <a:lvl4pPr marL="433426" indent="0">
              <a:buNone/>
              <a:defRPr sz="506" b="1"/>
            </a:lvl4pPr>
            <a:lvl5pPr marL="577901" indent="0">
              <a:buNone/>
              <a:defRPr sz="506" b="1"/>
            </a:lvl5pPr>
            <a:lvl6pPr marL="722376" indent="0">
              <a:buNone/>
              <a:defRPr sz="506" b="1"/>
            </a:lvl6pPr>
            <a:lvl7pPr marL="866851" indent="0">
              <a:buNone/>
              <a:defRPr sz="506" b="1"/>
            </a:lvl7pPr>
            <a:lvl8pPr marL="1011326" indent="0">
              <a:buNone/>
              <a:defRPr sz="506" b="1"/>
            </a:lvl8pPr>
            <a:lvl9pPr marL="1155802" indent="0">
              <a:buNone/>
              <a:defRPr sz="506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9013" y="1051899"/>
            <a:ext cx="1222288" cy="154718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2683" y="705933"/>
            <a:ext cx="1228308" cy="345967"/>
          </a:xfrm>
        </p:spPr>
        <p:txBody>
          <a:bodyPr anchor="b"/>
          <a:lstStyle>
            <a:lvl1pPr marL="0" indent="0">
              <a:buNone/>
              <a:defRPr sz="758" b="1"/>
            </a:lvl1pPr>
            <a:lvl2pPr marL="144475" indent="0">
              <a:buNone/>
              <a:defRPr sz="632" b="1"/>
            </a:lvl2pPr>
            <a:lvl3pPr marL="288950" indent="0">
              <a:buNone/>
              <a:defRPr sz="569" b="1"/>
            </a:lvl3pPr>
            <a:lvl4pPr marL="433426" indent="0">
              <a:buNone/>
              <a:defRPr sz="506" b="1"/>
            </a:lvl4pPr>
            <a:lvl5pPr marL="577901" indent="0">
              <a:buNone/>
              <a:defRPr sz="506" b="1"/>
            </a:lvl5pPr>
            <a:lvl6pPr marL="722376" indent="0">
              <a:buNone/>
              <a:defRPr sz="506" b="1"/>
            </a:lvl6pPr>
            <a:lvl7pPr marL="866851" indent="0">
              <a:buNone/>
              <a:defRPr sz="506" b="1"/>
            </a:lvl7pPr>
            <a:lvl8pPr marL="1011326" indent="0">
              <a:buNone/>
              <a:defRPr sz="506" b="1"/>
            </a:lvl8pPr>
            <a:lvl9pPr marL="1155802" indent="0">
              <a:buNone/>
              <a:defRPr sz="506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2683" y="1051899"/>
            <a:ext cx="1228308" cy="154718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2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7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0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12" y="191982"/>
            <a:ext cx="931858" cy="671936"/>
          </a:xfrm>
        </p:spPr>
        <p:txBody>
          <a:bodyPr anchor="b"/>
          <a:lstStyle>
            <a:lvl1pPr>
              <a:defRPr sz="101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307" y="414628"/>
            <a:ext cx="1462683" cy="2046471"/>
          </a:xfrm>
        </p:spPr>
        <p:txBody>
          <a:bodyPr/>
          <a:lstStyle>
            <a:lvl1pPr>
              <a:defRPr sz="1011"/>
            </a:lvl1pPr>
            <a:lvl2pPr>
              <a:defRPr sz="885"/>
            </a:lvl2pPr>
            <a:lvl3pPr>
              <a:defRPr sz="758"/>
            </a:lvl3pPr>
            <a:lvl4pPr>
              <a:defRPr sz="632"/>
            </a:lvl4pPr>
            <a:lvl5pPr>
              <a:defRPr sz="632"/>
            </a:lvl5pPr>
            <a:lvl6pPr>
              <a:defRPr sz="632"/>
            </a:lvl6pPr>
            <a:lvl7pPr>
              <a:defRPr sz="632"/>
            </a:lvl7pPr>
            <a:lvl8pPr>
              <a:defRPr sz="632"/>
            </a:lvl8pPr>
            <a:lvl9pPr>
              <a:defRPr sz="63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12" y="863918"/>
            <a:ext cx="931858" cy="1600514"/>
          </a:xfrm>
        </p:spPr>
        <p:txBody>
          <a:bodyPr/>
          <a:lstStyle>
            <a:lvl1pPr marL="0" indent="0">
              <a:buNone/>
              <a:defRPr sz="506"/>
            </a:lvl1pPr>
            <a:lvl2pPr marL="144475" indent="0">
              <a:buNone/>
              <a:defRPr sz="442"/>
            </a:lvl2pPr>
            <a:lvl3pPr marL="288950" indent="0">
              <a:buNone/>
              <a:defRPr sz="379"/>
            </a:lvl3pPr>
            <a:lvl4pPr marL="433426" indent="0">
              <a:buNone/>
              <a:defRPr sz="316"/>
            </a:lvl4pPr>
            <a:lvl5pPr marL="577901" indent="0">
              <a:buNone/>
              <a:defRPr sz="316"/>
            </a:lvl5pPr>
            <a:lvl6pPr marL="722376" indent="0">
              <a:buNone/>
              <a:defRPr sz="316"/>
            </a:lvl6pPr>
            <a:lvl7pPr marL="866851" indent="0">
              <a:buNone/>
              <a:defRPr sz="316"/>
            </a:lvl7pPr>
            <a:lvl8pPr marL="1011326" indent="0">
              <a:buNone/>
              <a:defRPr sz="316"/>
            </a:lvl8pPr>
            <a:lvl9pPr marL="1155802" indent="0">
              <a:buNone/>
              <a:defRPr sz="31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8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12" y="191982"/>
            <a:ext cx="931858" cy="671936"/>
          </a:xfrm>
        </p:spPr>
        <p:txBody>
          <a:bodyPr anchor="b"/>
          <a:lstStyle>
            <a:lvl1pPr>
              <a:defRPr sz="101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8307" y="414628"/>
            <a:ext cx="1462683" cy="2046471"/>
          </a:xfrm>
        </p:spPr>
        <p:txBody>
          <a:bodyPr anchor="t"/>
          <a:lstStyle>
            <a:lvl1pPr marL="0" indent="0">
              <a:buNone/>
              <a:defRPr sz="1011"/>
            </a:lvl1pPr>
            <a:lvl2pPr marL="144475" indent="0">
              <a:buNone/>
              <a:defRPr sz="885"/>
            </a:lvl2pPr>
            <a:lvl3pPr marL="288950" indent="0">
              <a:buNone/>
              <a:defRPr sz="758"/>
            </a:lvl3pPr>
            <a:lvl4pPr marL="433426" indent="0">
              <a:buNone/>
              <a:defRPr sz="632"/>
            </a:lvl4pPr>
            <a:lvl5pPr marL="577901" indent="0">
              <a:buNone/>
              <a:defRPr sz="632"/>
            </a:lvl5pPr>
            <a:lvl6pPr marL="722376" indent="0">
              <a:buNone/>
              <a:defRPr sz="632"/>
            </a:lvl6pPr>
            <a:lvl7pPr marL="866851" indent="0">
              <a:buNone/>
              <a:defRPr sz="632"/>
            </a:lvl7pPr>
            <a:lvl8pPr marL="1011326" indent="0">
              <a:buNone/>
              <a:defRPr sz="632"/>
            </a:lvl8pPr>
            <a:lvl9pPr marL="1155802" indent="0">
              <a:buNone/>
              <a:defRPr sz="632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12" y="863918"/>
            <a:ext cx="931858" cy="1600514"/>
          </a:xfrm>
        </p:spPr>
        <p:txBody>
          <a:bodyPr/>
          <a:lstStyle>
            <a:lvl1pPr marL="0" indent="0">
              <a:buNone/>
              <a:defRPr sz="506"/>
            </a:lvl1pPr>
            <a:lvl2pPr marL="144475" indent="0">
              <a:buNone/>
              <a:defRPr sz="442"/>
            </a:lvl2pPr>
            <a:lvl3pPr marL="288950" indent="0">
              <a:buNone/>
              <a:defRPr sz="379"/>
            </a:lvl3pPr>
            <a:lvl4pPr marL="433426" indent="0">
              <a:buNone/>
              <a:defRPr sz="316"/>
            </a:lvl4pPr>
            <a:lvl5pPr marL="577901" indent="0">
              <a:buNone/>
              <a:defRPr sz="316"/>
            </a:lvl5pPr>
            <a:lvl6pPr marL="722376" indent="0">
              <a:buNone/>
              <a:defRPr sz="316"/>
            </a:lvl6pPr>
            <a:lvl7pPr marL="866851" indent="0">
              <a:buNone/>
              <a:defRPr sz="316"/>
            </a:lvl7pPr>
            <a:lvl8pPr marL="1011326" indent="0">
              <a:buNone/>
              <a:defRPr sz="316"/>
            </a:lvl8pPr>
            <a:lvl9pPr marL="1155802" indent="0">
              <a:buNone/>
              <a:defRPr sz="31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7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636" y="153319"/>
            <a:ext cx="2491978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36" y="766593"/>
            <a:ext cx="2491978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636" y="2669079"/>
            <a:ext cx="650081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7064" y="2669079"/>
            <a:ext cx="975122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40533" y="2669079"/>
            <a:ext cx="650081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5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88950" rtl="0" eaLnBrk="1" latinLnBrk="1" hangingPunct="1">
        <a:lnSpc>
          <a:spcPct val="90000"/>
        </a:lnSpc>
        <a:spcBef>
          <a:spcPct val="0"/>
        </a:spcBef>
        <a:buNone/>
        <a:defRPr sz="13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38" indent="-72238" algn="l" defTabSz="288950" rtl="0" eaLnBrk="1" latinLnBrk="1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885" kern="1200">
          <a:solidFill>
            <a:schemeClr val="tx1"/>
          </a:solidFill>
          <a:latin typeface="+mn-lt"/>
          <a:ea typeface="+mn-ea"/>
          <a:cs typeface="+mn-cs"/>
        </a:defRPr>
      </a:lvl1pPr>
      <a:lvl2pPr marL="216713" indent="-72238" algn="l" defTabSz="288950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8" kern="1200">
          <a:solidFill>
            <a:schemeClr val="tx1"/>
          </a:solidFill>
          <a:latin typeface="+mn-lt"/>
          <a:ea typeface="+mn-ea"/>
          <a:cs typeface="+mn-cs"/>
        </a:defRPr>
      </a:lvl2pPr>
      <a:lvl3pPr marL="361188" indent="-72238" algn="l" defTabSz="288950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2" kern="1200">
          <a:solidFill>
            <a:schemeClr val="tx1"/>
          </a:solidFill>
          <a:latin typeface="+mn-lt"/>
          <a:ea typeface="+mn-ea"/>
          <a:cs typeface="+mn-cs"/>
        </a:defRPr>
      </a:lvl3pPr>
      <a:lvl4pPr marL="505663" indent="-72238" algn="l" defTabSz="288950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9" kern="1200">
          <a:solidFill>
            <a:schemeClr val="tx1"/>
          </a:solidFill>
          <a:latin typeface="+mn-lt"/>
          <a:ea typeface="+mn-ea"/>
          <a:cs typeface="+mn-cs"/>
        </a:defRPr>
      </a:lvl4pPr>
      <a:lvl5pPr marL="650138" indent="-72238" algn="l" defTabSz="288950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9" kern="1200">
          <a:solidFill>
            <a:schemeClr val="tx1"/>
          </a:solidFill>
          <a:latin typeface="+mn-lt"/>
          <a:ea typeface="+mn-ea"/>
          <a:cs typeface="+mn-cs"/>
        </a:defRPr>
      </a:lvl5pPr>
      <a:lvl6pPr marL="794614" indent="-72238" algn="l" defTabSz="288950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9" kern="1200">
          <a:solidFill>
            <a:schemeClr val="tx1"/>
          </a:solidFill>
          <a:latin typeface="+mn-lt"/>
          <a:ea typeface="+mn-ea"/>
          <a:cs typeface="+mn-cs"/>
        </a:defRPr>
      </a:lvl6pPr>
      <a:lvl7pPr marL="939089" indent="-72238" algn="l" defTabSz="288950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9" kern="1200">
          <a:solidFill>
            <a:schemeClr val="tx1"/>
          </a:solidFill>
          <a:latin typeface="+mn-lt"/>
          <a:ea typeface="+mn-ea"/>
          <a:cs typeface="+mn-cs"/>
        </a:defRPr>
      </a:lvl7pPr>
      <a:lvl8pPr marL="1083564" indent="-72238" algn="l" defTabSz="288950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9" kern="1200">
          <a:solidFill>
            <a:schemeClr val="tx1"/>
          </a:solidFill>
          <a:latin typeface="+mn-lt"/>
          <a:ea typeface="+mn-ea"/>
          <a:cs typeface="+mn-cs"/>
        </a:defRPr>
      </a:lvl8pPr>
      <a:lvl9pPr marL="1228039" indent="-72238" algn="l" defTabSz="288950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950" rtl="0" eaLnBrk="1" latinLnBrk="1" hangingPunct="1">
        <a:defRPr sz="569" kern="1200">
          <a:solidFill>
            <a:schemeClr val="tx1"/>
          </a:solidFill>
          <a:latin typeface="+mn-lt"/>
          <a:ea typeface="+mn-ea"/>
          <a:cs typeface="+mn-cs"/>
        </a:defRPr>
      </a:lvl1pPr>
      <a:lvl2pPr marL="144475" algn="l" defTabSz="288950" rtl="0" eaLnBrk="1" latinLnBrk="1" hangingPunct="1">
        <a:defRPr sz="569" kern="1200">
          <a:solidFill>
            <a:schemeClr val="tx1"/>
          </a:solidFill>
          <a:latin typeface="+mn-lt"/>
          <a:ea typeface="+mn-ea"/>
          <a:cs typeface="+mn-cs"/>
        </a:defRPr>
      </a:lvl2pPr>
      <a:lvl3pPr marL="288950" algn="l" defTabSz="288950" rtl="0" eaLnBrk="1" latinLnBrk="1" hangingPunct="1">
        <a:defRPr sz="569" kern="1200">
          <a:solidFill>
            <a:schemeClr val="tx1"/>
          </a:solidFill>
          <a:latin typeface="+mn-lt"/>
          <a:ea typeface="+mn-ea"/>
          <a:cs typeface="+mn-cs"/>
        </a:defRPr>
      </a:lvl3pPr>
      <a:lvl4pPr marL="433426" algn="l" defTabSz="288950" rtl="0" eaLnBrk="1" latinLnBrk="1" hangingPunct="1">
        <a:defRPr sz="569" kern="1200">
          <a:solidFill>
            <a:schemeClr val="tx1"/>
          </a:solidFill>
          <a:latin typeface="+mn-lt"/>
          <a:ea typeface="+mn-ea"/>
          <a:cs typeface="+mn-cs"/>
        </a:defRPr>
      </a:lvl4pPr>
      <a:lvl5pPr marL="577901" algn="l" defTabSz="288950" rtl="0" eaLnBrk="1" latinLnBrk="1" hangingPunct="1">
        <a:defRPr sz="569" kern="1200">
          <a:solidFill>
            <a:schemeClr val="tx1"/>
          </a:solidFill>
          <a:latin typeface="+mn-lt"/>
          <a:ea typeface="+mn-ea"/>
          <a:cs typeface="+mn-cs"/>
        </a:defRPr>
      </a:lvl5pPr>
      <a:lvl6pPr marL="722376" algn="l" defTabSz="288950" rtl="0" eaLnBrk="1" latinLnBrk="1" hangingPunct="1">
        <a:defRPr sz="569" kern="1200">
          <a:solidFill>
            <a:schemeClr val="tx1"/>
          </a:solidFill>
          <a:latin typeface="+mn-lt"/>
          <a:ea typeface="+mn-ea"/>
          <a:cs typeface="+mn-cs"/>
        </a:defRPr>
      </a:lvl6pPr>
      <a:lvl7pPr marL="866851" algn="l" defTabSz="288950" rtl="0" eaLnBrk="1" latinLnBrk="1" hangingPunct="1">
        <a:defRPr sz="569" kern="1200">
          <a:solidFill>
            <a:schemeClr val="tx1"/>
          </a:solidFill>
          <a:latin typeface="+mn-lt"/>
          <a:ea typeface="+mn-ea"/>
          <a:cs typeface="+mn-cs"/>
        </a:defRPr>
      </a:lvl7pPr>
      <a:lvl8pPr marL="1011326" algn="l" defTabSz="288950" rtl="0" eaLnBrk="1" latinLnBrk="1" hangingPunct="1">
        <a:defRPr sz="569" kern="1200">
          <a:solidFill>
            <a:schemeClr val="tx1"/>
          </a:solidFill>
          <a:latin typeface="+mn-lt"/>
          <a:ea typeface="+mn-ea"/>
          <a:cs typeface="+mn-cs"/>
        </a:defRPr>
      </a:lvl8pPr>
      <a:lvl9pPr marL="1155802" algn="l" defTabSz="288950" rtl="0" eaLnBrk="1" latinLnBrk="1" hangingPunct="1">
        <a:defRPr sz="5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/>
          <p:cNvGrpSpPr/>
          <p:nvPr/>
        </p:nvGrpSpPr>
        <p:grpSpPr>
          <a:xfrm>
            <a:off x="25486" y="180488"/>
            <a:ext cx="2838283" cy="2521182"/>
            <a:chOff x="83120" y="-1216602"/>
            <a:chExt cx="4405760" cy="8911244"/>
          </a:xfrm>
        </p:grpSpPr>
        <p:cxnSp>
          <p:nvCxnSpPr>
            <p:cNvPr id="60" name="직선 연결선 59"/>
            <p:cNvCxnSpPr/>
            <p:nvPr/>
          </p:nvCxnSpPr>
          <p:spPr>
            <a:xfrm>
              <a:off x="2285351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3386791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1188066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83120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4488880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/>
          <p:cNvGrpSpPr/>
          <p:nvPr/>
        </p:nvGrpSpPr>
        <p:grpSpPr>
          <a:xfrm>
            <a:off x="-985191" y="550862"/>
            <a:ext cx="4858330" cy="1774412"/>
            <a:chOff x="-3115156" y="48011"/>
            <a:chExt cx="8911244" cy="2186395"/>
          </a:xfrm>
        </p:grpSpPr>
        <p:cxnSp>
          <p:nvCxnSpPr>
            <p:cNvPr id="66" name="직선 연결선 65"/>
            <p:cNvCxnSpPr/>
            <p:nvPr/>
          </p:nvCxnSpPr>
          <p:spPr>
            <a:xfrm rot="16200000">
              <a:off x="1340466" y="-331461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rot="16200000">
              <a:off x="1340466" y="-4407611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rot="16200000">
              <a:off x="1340466" y="-2221216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57167" y="566353"/>
            <a:ext cx="2806601" cy="1549010"/>
            <a:chOff x="126650" y="3773521"/>
            <a:chExt cx="4093072" cy="1745216"/>
          </a:xfrm>
        </p:grpSpPr>
        <p:sp>
          <p:nvSpPr>
            <p:cNvPr id="54" name="타원 53"/>
            <p:cNvSpPr/>
            <p:nvPr/>
          </p:nvSpPr>
          <p:spPr>
            <a:xfrm>
              <a:off x="1547664" y="3773521"/>
              <a:ext cx="100811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553953" y="4388026"/>
              <a:ext cx="993711" cy="3515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</a:t>
              </a:r>
              <a:r>
                <a:rPr lang="en-US" sz="1000" baseline="-25000" dirty="0" smtClean="0">
                  <a:solidFill>
                    <a:schemeClr val="tx1"/>
                  </a:solidFill>
                </a:rPr>
                <a:t>&lt;0,1&gt;</a:t>
              </a:r>
              <a:endParaRPr lang="en-US" sz="1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1818218" y="4388026"/>
              <a:ext cx="993711" cy="3515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</a:t>
              </a:r>
              <a:r>
                <a:rPr lang="en-US" sz="1000" baseline="-25000" dirty="0" smtClean="0">
                  <a:solidFill>
                    <a:schemeClr val="tx1"/>
                  </a:solidFill>
                </a:rPr>
                <a:t>&lt;0,1&gt;</a:t>
              </a:r>
              <a:endParaRPr lang="en-US" sz="1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3186203" y="4388026"/>
              <a:ext cx="1033519" cy="3515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</a:t>
              </a:r>
              <a:r>
                <a:rPr lang="en-US" sz="1000" baseline="-25000" dirty="0" smtClean="0">
                  <a:solidFill>
                    <a:schemeClr val="tx1"/>
                  </a:solidFill>
                </a:rPr>
                <a:t>&lt;m,-&gt;</a:t>
              </a:r>
              <a:endParaRPr lang="en-US" sz="1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직선 연결선 57"/>
            <p:cNvCxnSpPr>
              <a:stCxn id="54" idx="4"/>
              <a:endCxn id="55" idx="0"/>
            </p:cNvCxnSpPr>
            <p:nvPr/>
          </p:nvCxnSpPr>
          <p:spPr>
            <a:xfrm flipH="1">
              <a:off x="1050809" y="4061553"/>
              <a:ext cx="1000911" cy="3264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54" idx="4"/>
              <a:endCxn id="56" idx="0"/>
            </p:cNvCxnSpPr>
            <p:nvPr/>
          </p:nvCxnSpPr>
          <p:spPr>
            <a:xfrm>
              <a:off x="2051720" y="4061553"/>
              <a:ext cx="263354" cy="3264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54" idx="4"/>
              <a:endCxn id="57" idx="0"/>
            </p:cNvCxnSpPr>
            <p:nvPr/>
          </p:nvCxnSpPr>
          <p:spPr>
            <a:xfrm>
              <a:off x="2051720" y="4061553"/>
              <a:ext cx="1651243" cy="3264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타원 70"/>
            <p:cNvSpPr/>
            <p:nvPr/>
          </p:nvSpPr>
          <p:spPr>
            <a:xfrm>
              <a:off x="126650" y="5167201"/>
              <a:ext cx="993711" cy="3515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</a:t>
              </a:r>
              <a:r>
                <a:rPr lang="en-US" sz="1000" baseline="-25000" dirty="0" smtClean="0">
                  <a:solidFill>
                    <a:schemeClr val="tx1"/>
                  </a:solidFill>
                </a:rPr>
                <a:t>&lt;0,1&gt;</a:t>
              </a:r>
              <a:endParaRPr lang="en-US" sz="1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직선 연결선 71"/>
            <p:cNvCxnSpPr>
              <a:stCxn id="55" idx="4"/>
              <a:endCxn id="71" idx="0"/>
            </p:cNvCxnSpPr>
            <p:nvPr/>
          </p:nvCxnSpPr>
          <p:spPr>
            <a:xfrm flipH="1">
              <a:off x="623506" y="4739562"/>
              <a:ext cx="427303" cy="4276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/>
            <p:cNvSpPr/>
            <p:nvPr/>
          </p:nvSpPr>
          <p:spPr>
            <a:xfrm>
              <a:off x="1249027" y="5167201"/>
              <a:ext cx="993711" cy="3515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</a:t>
              </a:r>
              <a:r>
                <a:rPr lang="en-US" sz="1000" baseline="-25000" dirty="0" smtClean="0">
                  <a:solidFill>
                    <a:schemeClr val="tx1"/>
                  </a:solidFill>
                </a:rPr>
                <a:t>&lt;n,-&gt;</a:t>
              </a:r>
              <a:endParaRPr lang="en-US" sz="1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직선 연결선 73"/>
            <p:cNvCxnSpPr>
              <a:stCxn id="55" idx="4"/>
              <a:endCxn id="73" idx="0"/>
            </p:cNvCxnSpPr>
            <p:nvPr/>
          </p:nvCxnSpPr>
          <p:spPr>
            <a:xfrm>
              <a:off x="1050809" y="4739562"/>
              <a:ext cx="695074" cy="4276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/>
            <p:cNvSpPr/>
            <p:nvPr/>
          </p:nvSpPr>
          <p:spPr>
            <a:xfrm>
              <a:off x="2901384" y="5167201"/>
              <a:ext cx="993711" cy="3515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</a:t>
              </a:r>
              <a:r>
                <a:rPr lang="en-US" sz="1000" baseline="-25000" dirty="0" smtClean="0">
                  <a:solidFill>
                    <a:schemeClr val="tx1"/>
                  </a:solidFill>
                </a:rPr>
                <a:t>&lt;0,1&gt;</a:t>
              </a:r>
              <a:endParaRPr lang="en-US" sz="1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직선 연결선 75"/>
            <p:cNvCxnSpPr>
              <a:stCxn id="57" idx="4"/>
              <a:endCxn id="75" idx="0"/>
            </p:cNvCxnSpPr>
            <p:nvPr/>
          </p:nvCxnSpPr>
          <p:spPr>
            <a:xfrm flipH="1">
              <a:off x="3398240" y="4739562"/>
              <a:ext cx="304723" cy="4276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812393" y="4313088"/>
              <a:ext cx="302435" cy="205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…</a:t>
              </a:r>
              <a:endParaRPr lang="en-US" sz="10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393967" y="5128438"/>
              <a:ext cx="302435" cy="205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…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0365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57167" y="566353"/>
            <a:ext cx="2806601" cy="1549010"/>
            <a:chOff x="126650" y="3773521"/>
            <a:chExt cx="4093072" cy="1745216"/>
          </a:xfrm>
        </p:grpSpPr>
        <p:sp>
          <p:nvSpPr>
            <p:cNvPr id="37" name="타원 36"/>
            <p:cNvSpPr/>
            <p:nvPr/>
          </p:nvSpPr>
          <p:spPr>
            <a:xfrm>
              <a:off x="1547664" y="3773521"/>
              <a:ext cx="100811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553953" y="4388026"/>
              <a:ext cx="993711" cy="3515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</a:t>
              </a:r>
              <a:r>
                <a:rPr lang="en-US" sz="1000" baseline="-25000" dirty="0" smtClean="0">
                  <a:solidFill>
                    <a:schemeClr val="tx1"/>
                  </a:solidFill>
                </a:rPr>
                <a:t>&lt;0,1&gt;</a:t>
              </a:r>
              <a:endParaRPr lang="en-US" sz="1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1818218" y="4388026"/>
              <a:ext cx="993711" cy="3515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</a:t>
              </a:r>
              <a:r>
                <a:rPr lang="en-US" sz="1000" baseline="-25000" dirty="0" smtClean="0">
                  <a:solidFill>
                    <a:schemeClr val="tx1"/>
                  </a:solidFill>
                </a:rPr>
                <a:t>&lt;0,1&gt;</a:t>
              </a:r>
              <a:endParaRPr lang="en-US" sz="1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3186203" y="4388026"/>
              <a:ext cx="1033519" cy="3515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</a:t>
              </a:r>
              <a:r>
                <a:rPr lang="en-US" sz="1000" baseline="-25000" dirty="0" smtClean="0">
                  <a:solidFill>
                    <a:schemeClr val="tx1"/>
                  </a:solidFill>
                </a:rPr>
                <a:t>&lt;m,-&gt;</a:t>
              </a:r>
              <a:endParaRPr lang="en-US" sz="1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연결선 40"/>
            <p:cNvCxnSpPr>
              <a:stCxn id="37" idx="4"/>
              <a:endCxn id="38" idx="0"/>
            </p:cNvCxnSpPr>
            <p:nvPr/>
          </p:nvCxnSpPr>
          <p:spPr>
            <a:xfrm flipH="1">
              <a:off x="1050809" y="4061553"/>
              <a:ext cx="1000911" cy="3264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37" idx="4"/>
              <a:endCxn id="39" idx="0"/>
            </p:cNvCxnSpPr>
            <p:nvPr/>
          </p:nvCxnSpPr>
          <p:spPr>
            <a:xfrm>
              <a:off x="2051720" y="4061553"/>
              <a:ext cx="263354" cy="3264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37" idx="4"/>
              <a:endCxn id="40" idx="0"/>
            </p:cNvCxnSpPr>
            <p:nvPr/>
          </p:nvCxnSpPr>
          <p:spPr>
            <a:xfrm>
              <a:off x="2051720" y="4061553"/>
              <a:ext cx="1651243" cy="3264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/>
            <p:cNvSpPr/>
            <p:nvPr/>
          </p:nvSpPr>
          <p:spPr>
            <a:xfrm>
              <a:off x="126650" y="5167201"/>
              <a:ext cx="993711" cy="3515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</a:t>
              </a:r>
              <a:r>
                <a:rPr lang="en-US" sz="1000" baseline="-25000" dirty="0" smtClean="0">
                  <a:solidFill>
                    <a:schemeClr val="tx1"/>
                  </a:solidFill>
                </a:rPr>
                <a:t>&lt;0,1&gt;</a:t>
              </a:r>
              <a:endParaRPr lang="en-US" sz="1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직선 연결선 44"/>
            <p:cNvCxnSpPr>
              <a:stCxn id="38" idx="4"/>
              <a:endCxn id="44" idx="0"/>
            </p:cNvCxnSpPr>
            <p:nvPr/>
          </p:nvCxnSpPr>
          <p:spPr>
            <a:xfrm flipH="1">
              <a:off x="623506" y="4739562"/>
              <a:ext cx="427303" cy="4276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/>
            <p:cNvSpPr/>
            <p:nvPr/>
          </p:nvSpPr>
          <p:spPr>
            <a:xfrm>
              <a:off x="1249027" y="5167201"/>
              <a:ext cx="993711" cy="3515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</a:t>
              </a:r>
              <a:r>
                <a:rPr lang="en-US" sz="1000" baseline="-25000" dirty="0" smtClean="0">
                  <a:solidFill>
                    <a:schemeClr val="tx1"/>
                  </a:solidFill>
                </a:rPr>
                <a:t>&lt;n,-&gt;</a:t>
              </a:r>
              <a:endParaRPr lang="en-US" sz="1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직선 연결선 46"/>
            <p:cNvCxnSpPr>
              <a:stCxn id="38" idx="4"/>
              <a:endCxn id="46" idx="0"/>
            </p:cNvCxnSpPr>
            <p:nvPr/>
          </p:nvCxnSpPr>
          <p:spPr>
            <a:xfrm>
              <a:off x="1050809" y="4739562"/>
              <a:ext cx="695074" cy="4276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/>
            <p:cNvSpPr/>
            <p:nvPr/>
          </p:nvSpPr>
          <p:spPr>
            <a:xfrm>
              <a:off x="2901384" y="5167201"/>
              <a:ext cx="993711" cy="3515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</a:t>
              </a:r>
              <a:r>
                <a:rPr lang="en-US" sz="1000" baseline="-25000" dirty="0" smtClean="0">
                  <a:solidFill>
                    <a:schemeClr val="tx1"/>
                  </a:solidFill>
                </a:rPr>
                <a:t>&lt;0,1&gt;</a:t>
              </a:r>
              <a:endParaRPr lang="en-US" sz="1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직선 연결선 48"/>
            <p:cNvCxnSpPr>
              <a:stCxn id="40" idx="4"/>
              <a:endCxn id="48" idx="0"/>
            </p:cNvCxnSpPr>
            <p:nvPr/>
          </p:nvCxnSpPr>
          <p:spPr>
            <a:xfrm flipH="1">
              <a:off x="3398240" y="4739562"/>
              <a:ext cx="304723" cy="4276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812393" y="4313088"/>
              <a:ext cx="302435" cy="205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…</a:t>
              </a:r>
              <a:endParaRPr lang="en-US" sz="1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393967" y="5128438"/>
              <a:ext cx="302435" cy="205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…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011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0585" y="588136"/>
            <a:ext cx="2764181" cy="1469064"/>
            <a:chOff x="553953" y="3773521"/>
            <a:chExt cx="3665769" cy="1800901"/>
          </a:xfrm>
        </p:grpSpPr>
        <p:sp>
          <p:nvSpPr>
            <p:cNvPr id="14" name="타원 13"/>
            <p:cNvSpPr/>
            <p:nvPr/>
          </p:nvSpPr>
          <p:spPr>
            <a:xfrm>
              <a:off x="1547664" y="3773521"/>
              <a:ext cx="100811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53953" y="4388026"/>
              <a:ext cx="993711" cy="3515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</a:t>
              </a:r>
              <a:r>
                <a:rPr lang="en-US" sz="1000" baseline="-25000" dirty="0" smtClean="0">
                  <a:solidFill>
                    <a:schemeClr val="tx1"/>
                  </a:solidFill>
                </a:rPr>
                <a:t>&lt;0,1&gt;</a:t>
              </a:r>
              <a:endParaRPr lang="en-US" sz="1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1818218" y="4388026"/>
              <a:ext cx="993711" cy="3515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</a:t>
              </a:r>
              <a:r>
                <a:rPr lang="en-US" sz="1000" baseline="-25000" dirty="0" smtClean="0">
                  <a:solidFill>
                    <a:schemeClr val="tx1"/>
                  </a:solidFill>
                </a:rPr>
                <a:t>&lt;0,1&gt;</a:t>
              </a:r>
              <a:endParaRPr lang="en-US" sz="1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186203" y="4388026"/>
              <a:ext cx="1033519" cy="3515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</a:t>
              </a:r>
              <a:r>
                <a:rPr lang="en-US" sz="1000" baseline="-25000" dirty="0" smtClean="0">
                  <a:solidFill>
                    <a:schemeClr val="tx1"/>
                  </a:solidFill>
                </a:rPr>
                <a:t>&lt;m,-&gt;</a:t>
              </a:r>
              <a:endParaRPr lang="en-US" sz="1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연결선 17"/>
            <p:cNvCxnSpPr>
              <a:stCxn id="14" idx="4"/>
              <a:endCxn id="15" idx="0"/>
            </p:cNvCxnSpPr>
            <p:nvPr/>
          </p:nvCxnSpPr>
          <p:spPr>
            <a:xfrm flipH="1">
              <a:off x="1050809" y="4061553"/>
              <a:ext cx="1000911" cy="3264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14" idx="4"/>
              <a:endCxn id="16" idx="0"/>
            </p:cNvCxnSpPr>
            <p:nvPr/>
          </p:nvCxnSpPr>
          <p:spPr>
            <a:xfrm>
              <a:off x="2051720" y="4061553"/>
              <a:ext cx="263354" cy="3264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4" idx="4"/>
              <a:endCxn id="17" idx="0"/>
            </p:cNvCxnSpPr>
            <p:nvPr/>
          </p:nvCxnSpPr>
          <p:spPr>
            <a:xfrm>
              <a:off x="2051720" y="4061553"/>
              <a:ext cx="1651243" cy="3264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/>
            <p:cNvSpPr/>
            <p:nvPr/>
          </p:nvSpPr>
          <p:spPr>
            <a:xfrm>
              <a:off x="3152633" y="5190775"/>
              <a:ext cx="993711" cy="3515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</a:t>
              </a:r>
              <a:r>
                <a:rPr lang="en-US" sz="1000" baseline="-25000" dirty="0" smtClean="0">
                  <a:solidFill>
                    <a:schemeClr val="tx1"/>
                  </a:solidFill>
                </a:rPr>
                <a:t>&lt;0,1&gt;</a:t>
              </a:r>
              <a:endParaRPr lang="en-US" sz="1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연결선 25"/>
            <p:cNvCxnSpPr>
              <a:stCxn id="17" idx="4"/>
              <a:endCxn id="25" idx="0"/>
            </p:cNvCxnSpPr>
            <p:nvPr/>
          </p:nvCxnSpPr>
          <p:spPr>
            <a:xfrm flipH="1">
              <a:off x="3649489" y="4739562"/>
              <a:ext cx="53473" cy="451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812394" y="4313087"/>
              <a:ext cx="398319" cy="301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…</a:t>
              </a:r>
              <a:endParaRPr 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68743" y="5128438"/>
              <a:ext cx="398319" cy="301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…</a:t>
              </a:r>
              <a:endParaRPr lang="en-US" sz="10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783998" y="5222886"/>
              <a:ext cx="993711" cy="3515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</a:t>
              </a:r>
              <a:r>
                <a:rPr lang="en-US" sz="1000" baseline="-25000" dirty="0" smtClean="0">
                  <a:solidFill>
                    <a:schemeClr val="tx1"/>
                  </a:solidFill>
                </a:rPr>
                <a:t>&lt;1,1&gt;</a:t>
              </a:r>
              <a:endParaRPr lang="en-US" sz="1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1961434" y="5222886"/>
              <a:ext cx="993711" cy="3515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</a:t>
              </a:r>
              <a:r>
                <a:rPr lang="en-US" sz="1000" baseline="-25000" dirty="0" smtClean="0">
                  <a:solidFill>
                    <a:schemeClr val="tx1"/>
                  </a:solidFill>
                </a:rPr>
                <a:t>&lt;n,-&gt;</a:t>
              </a:r>
              <a:endParaRPr lang="en-US" sz="1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/>
            <p:cNvCxnSpPr>
              <a:stCxn id="15" idx="5"/>
              <a:endCxn id="29" idx="0"/>
            </p:cNvCxnSpPr>
            <p:nvPr/>
          </p:nvCxnSpPr>
          <p:spPr>
            <a:xfrm flipH="1">
              <a:off x="1280854" y="4688080"/>
              <a:ext cx="121284" cy="5348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15" idx="5"/>
              <a:endCxn id="30" idx="0"/>
            </p:cNvCxnSpPr>
            <p:nvPr/>
          </p:nvCxnSpPr>
          <p:spPr>
            <a:xfrm>
              <a:off x="1402138" y="4688080"/>
              <a:ext cx="1056152" cy="5348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7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5486" y="180488"/>
            <a:ext cx="2838283" cy="2521182"/>
            <a:chOff x="83120" y="-1216602"/>
            <a:chExt cx="4405760" cy="8911244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285351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386791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188066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83120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4488880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-985191" y="550862"/>
            <a:ext cx="4858330" cy="1774412"/>
            <a:chOff x="-3115156" y="48011"/>
            <a:chExt cx="8911244" cy="2186395"/>
          </a:xfrm>
        </p:grpSpPr>
        <p:cxnSp>
          <p:nvCxnSpPr>
            <p:cNvPr id="9" name="직선 연결선 8"/>
            <p:cNvCxnSpPr/>
            <p:nvPr/>
          </p:nvCxnSpPr>
          <p:spPr>
            <a:xfrm rot="16200000">
              <a:off x="1340466" y="-331461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rot="16200000">
              <a:off x="1340466" y="-4407611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6200000">
              <a:off x="1340466" y="-2221216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25486" y="550862"/>
            <a:ext cx="2838283" cy="17744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6"/>
          </a:p>
        </p:txBody>
      </p:sp>
      <p:sp>
        <p:nvSpPr>
          <p:cNvPr id="19" name="TextBox 18"/>
          <p:cNvSpPr txBox="1"/>
          <p:nvPr/>
        </p:nvSpPr>
        <p:spPr>
          <a:xfrm>
            <a:off x="796288" y="1314389"/>
            <a:ext cx="1295007" cy="247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3" dirty="0"/>
              <a:t>Small-1column figure</a:t>
            </a:r>
          </a:p>
        </p:txBody>
      </p:sp>
    </p:spTree>
    <p:extLst>
      <p:ext uri="{BB962C8B-B14F-4D97-AF65-F5344CB8AC3E}">
        <p14:creationId xmlns:p14="http://schemas.microsoft.com/office/powerpoint/2010/main" val="172258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486" y="550862"/>
            <a:ext cx="2838283" cy="17744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6"/>
          </a:p>
        </p:txBody>
      </p:sp>
      <p:sp>
        <p:nvSpPr>
          <p:cNvPr id="19" name="TextBox 18"/>
          <p:cNvSpPr txBox="1"/>
          <p:nvPr/>
        </p:nvSpPr>
        <p:spPr>
          <a:xfrm>
            <a:off x="796288" y="1314389"/>
            <a:ext cx="1295007" cy="247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3" dirty="0"/>
              <a:t>Small-1column figure</a:t>
            </a:r>
          </a:p>
        </p:txBody>
      </p:sp>
    </p:spTree>
    <p:extLst>
      <p:ext uri="{BB962C8B-B14F-4D97-AF65-F5344CB8AC3E}">
        <p14:creationId xmlns:p14="http://schemas.microsoft.com/office/powerpoint/2010/main" val="761415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847</TotalTime>
  <Words>49</Words>
  <Application>Microsoft Office PowerPoint</Application>
  <PresentationFormat>사용자 지정</PresentationFormat>
  <Paragraphs>29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Sangwoo Ji</dc:creator>
  <cp:lastModifiedBy>yjgo</cp:lastModifiedBy>
  <cp:revision>55</cp:revision>
  <cp:lastPrinted>2017-12-23T07:38:05Z</cp:lastPrinted>
  <dcterms:created xsi:type="dcterms:W3CDTF">2017-11-22T06:38:47Z</dcterms:created>
  <dcterms:modified xsi:type="dcterms:W3CDTF">2017-12-23T08:29:18Z</dcterms:modified>
</cp:coreProperties>
</file>