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7" r:id="rId4"/>
    <p:sldId id="263" r:id="rId5"/>
    <p:sldId id="260" r:id="rId6"/>
    <p:sldId id="262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8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6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35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07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1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8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8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8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5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0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0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1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3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2023-04-05 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1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6586B-778D-92E0-F280-9302D39060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681" b="75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텍스트 상자 1"/>
          <p:cNvSpPr txBox="1">
            <a:spLocks/>
          </p:cNvSpPr>
          <p:nvPr/>
        </p:nvSpPr>
        <p:spPr>
          <a:xfrm>
            <a:off x="2589213" y="251460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MusicVAE 논문 분석</a:t>
            </a:r>
            <a:endParaRPr lang="en-US" altLang="ko-KR" sz="5400"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/>
              <a:t>정영주</a:t>
            </a:r>
            <a:endParaRPr lang="en-US" altLang="ko-KR"/>
          </a:p>
          <a:p>
            <a:pPr latinLnBrk="0"/>
            <a:endParaRPr lang="en-US" altLang="ko-KR"/>
          </a:p>
          <a:p>
            <a:pPr latinLnBrk="0"/>
            <a:endParaRPr lang="en-US" altLang="ko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3D 상자 뼈대">
            <a:extLst>
              <a:ext uri="{FF2B5EF4-FFF2-40B4-BE49-F238E27FC236}">
                <a16:creationId xmlns:a16="http://schemas.microsoft.com/office/drawing/2014/main" id="{46289E91-9532-A3A2-4BE1-ACBA67548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4" r="11421" b="-1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텍스트 상자 4"/>
          <p:cNvSpPr txBox="1">
            <a:spLocks/>
          </p:cNvSpPr>
          <p:nvPr/>
        </p:nvSpPr>
        <p:spPr>
          <a:xfrm>
            <a:off x="7860770" y="2017668"/>
            <a:ext cx="3750205" cy="385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Clr>
                <a:schemeClr val="accent1"/>
              </a:buClr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구현방법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MusicVAE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구조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dataset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형성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학습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데이터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생성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텍스트 상자 3"/>
          <p:cNvSpPr txBox="1">
            <a:spLocks/>
          </p:cNvSpPr>
          <p:nvPr/>
        </p:nvSpPr>
        <p:spPr>
          <a:xfrm>
            <a:off x="541867" y="787400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MusicVAE란?</a:t>
            </a:r>
            <a:endParaRPr lang="en-US" altLang="ko-KR" sz="320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텍스트 상자 10"/>
          <p:cNvSpPr txBox="1">
            <a:spLocks/>
          </p:cNvSpPr>
          <p:nvPr/>
        </p:nvSpPr>
        <p:spPr>
          <a:xfrm>
            <a:off x="7860770" y="2017668"/>
            <a:ext cx="3750205" cy="385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음악의 음을 VAE(Variational AutoEncoder)로 학습하는 방법. VAE는 generative model이므로 음악을 생성하는데 유리합니다. MusicVAE는 다음과 같은 구조를 가지고 있습니다.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그림 11" descr="C:/Users/ohzfl/AppData/Roaming/PolarisOffice/ETemp/19136_9348392/fImage11065910541.png">
            <a:extLst>
              <a:ext uri="{FF2B5EF4-FFF2-40B4-BE49-F238E27FC236}">
                <a16:creationId xmlns:a16="http://schemas.microsoft.com/office/drawing/2014/main" id="{21320250-CAAE-6008-5792-BD1D59AD1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22" y="2150482"/>
            <a:ext cx="5684552" cy="3473929"/>
          </a:xfrm>
          <a:prstGeom prst="rect">
            <a:avLst/>
          </a:prstGeom>
          <a:noFill/>
        </p:spPr>
      </p:pic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415591F9-ACAB-4A2C-480A-2A2E6D22F9EF}"/>
              </a:ext>
            </a:extLst>
          </p:cNvPr>
          <p:cNvSpPr txBox="1">
            <a:spLocks/>
          </p:cNvSpPr>
          <p:nvPr/>
        </p:nvSpPr>
        <p:spPr>
          <a:xfrm>
            <a:off x="1760146" y="5479788"/>
            <a:ext cx="4894887" cy="23682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900">
                <a:latin typeface="맑은 고딕" charset="0"/>
                <a:ea typeface="맑은 고딕" charset="0"/>
              </a:rPr>
              <a:t>출처 : </a:t>
            </a:r>
            <a:r>
              <a:rPr sz="900"/>
              <a:t>A Hierarchical Latent Vector Model for Learning Long-Term Structure in Music 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텍스트 상자 13"/>
          <p:cNvSpPr txBox="1">
            <a:spLocks/>
          </p:cNvSpPr>
          <p:nvPr/>
        </p:nvSpPr>
        <p:spPr>
          <a:xfrm>
            <a:off x="541866" y="2032000"/>
            <a:ext cx="7145867" cy="387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 ∼ p(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x|z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)를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구하기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위해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ELBO(evidence lower bound)를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이용합니다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endParaRPr lang="en-US" altLang="ko-KR" dirty="0">
              <a:solidFill>
                <a:srgbClr val="FE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rgbClr val="FE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근사확률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인코더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실재확률의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차이를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최소화하기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위해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ELBO를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최대화하는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구조입니다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endParaRPr lang="en-US" altLang="ko-KR" dirty="0">
              <a:solidFill>
                <a:srgbClr val="FE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rgbClr val="FE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그렇지만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샘플링은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미분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불가능하기에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역전파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경사를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사용할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수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없습니다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그렇기에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오른쪽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식으로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대체하여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역전파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경사를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얻습니다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노이즈를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추가하여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이를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샘플링을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하고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미분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가능하도록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dirty="0" err="1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만듭니다</a:t>
            </a:r>
            <a:r>
              <a:rPr lang="en-US" dirty="0">
                <a:solidFill>
                  <a:srgbClr val="FE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dirty="0">
              <a:solidFill>
                <a:srgbClr val="FE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17" descr="C:/Users/ohzfl/AppData/Roaming/PolarisOffice/ETemp/19136_9348392/fImage274811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26" y="4107630"/>
            <a:ext cx="3682234" cy="646854"/>
          </a:xfrm>
          <a:prstGeom prst="rect">
            <a:avLst/>
          </a:prstGeom>
          <a:noFill/>
        </p:spPr>
      </p:pic>
      <p:pic>
        <p:nvPicPr>
          <p:cNvPr id="4" name="그림 18" descr="C:/Users/ohzfl/AppData/Roaming/PolarisOffice/ETemp/19136_9348392/fImage513811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33" y="2941217"/>
            <a:ext cx="3973855" cy="52008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DBC51-0FD9-F834-E242-459B9B5795F8}"/>
              </a:ext>
            </a:extLst>
          </p:cNvPr>
          <p:cNvSpPr txBox="1"/>
          <p:nvPr/>
        </p:nvSpPr>
        <p:spPr>
          <a:xfrm>
            <a:off x="642259" y="922809"/>
            <a:ext cx="5304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MusicVAE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구조</a:t>
            </a:r>
            <a:r>
              <a:rPr lang="en-US" altLang="ko-KR" sz="2000" dirty="0">
                <a:solidFill>
                  <a:schemeClr val="bg1"/>
                </a:solidFill>
              </a:rPr>
              <a:t> - Variational Autoencoder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텍스트 상자 5"/>
          <p:cNvSpPr txBox="1">
            <a:spLocks/>
          </p:cNvSpPr>
          <p:nvPr/>
        </p:nvSpPr>
        <p:spPr>
          <a:xfrm>
            <a:off x="5285509" y="1093380"/>
            <a:ext cx="6219103" cy="4679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형성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Drum의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경우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혹은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midi파일을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분석하고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sliding window(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window_size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2 bar)를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이용하여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window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내의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9개의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드럼의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각각의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음에서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연속된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쉼표가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있는지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확인한다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그러면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가능한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각각의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음의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경우의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수는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2가지(1bar의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쉼이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있거나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없거나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)고 9개의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음이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있으니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2^9 = 512가지의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경우로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확률분포를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형성했습니다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텍스트 상자 8"/>
          <p:cNvSpPr txBox="1">
            <a:spLocks/>
          </p:cNvSpPr>
          <p:nvPr/>
        </p:nvSpPr>
        <p:spPr>
          <a:xfrm>
            <a:off x="1049400" y="2017668"/>
            <a:ext cx="10561575" cy="385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Clr>
                <a:schemeClr val="accent1"/>
              </a:buClr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MusicVAE는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Encoder를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양방향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LSTM층을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이용하여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정방향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벡터와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역방향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벡터를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합쳐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가중치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행렬과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편향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벡터를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생성합니다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텍스트 상자 7"/>
          <p:cNvSpPr txBox="1">
            <a:spLocks/>
          </p:cNvSpPr>
          <p:nvPr/>
        </p:nvSpPr>
        <p:spPr>
          <a:xfrm>
            <a:off x="788371" y="952608"/>
            <a:ext cx="9549130" cy="401392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학습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MusicVAE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Bidirectional Encoder)</a:t>
            </a: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텍스트 상자 9"/>
          <p:cNvSpPr txBox="1">
            <a:spLocks/>
          </p:cNvSpPr>
          <p:nvPr/>
        </p:nvSpPr>
        <p:spPr>
          <a:xfrm>
            <a:off x="3373062" y="1789043"/>
            <a:ext cx="8131550" cy="412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MusicVAE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Hierarchical Decoder)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MusicVAE는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단순한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RNN으로는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긴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시퀀스의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경우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샘플링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재구성이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제대로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이루워지지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않기에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해결하기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위해서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계층적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디코더를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사용합니다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입력시퀀스를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여러개의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하위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시퀀스로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나눕니다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그 후,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잠재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벡터는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완전히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연결된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레이어를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통과합니다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통과한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tanh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활성화를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거쳐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Conductor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RNN의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초기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얻습니다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Conductor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RNN은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embedding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vector를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각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후속에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하나씩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생성합니다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장기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구조를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모델링하기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위해서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latent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사용하여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보다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효과적으로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있도록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decoder의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범위를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제한하는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것이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효과적인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학습방법이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될 수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Rect 0"/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데이터 생성 - 보간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VAE의 잠재공간이 구형 가우시안이기에 구형 선형 보간법(SLERP)을 사용하여 midi 파일을 생성합니다. 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그림 16" descr="C:/Users/ohzfl/AppData/Roaming/PolarisOffice/ETemp/19136_9348392/fImage862161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640080"/>
            <a:ext cx="6895188" cy="3602736"/>
          </a:xfrm>
          <a:prstGeom prst="rect">
            <a:avLst/>
          </a:prstGeom>
          <a:noFill/>
        </p:spPr>
      </p:pic>
      <p:sp>
        <p:nvSpPr>
          <p:cNvPr id="7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Pages>8</Pages>
  <Words>330</Words>
  <Characters>0</Characters>
  <Application>Microsoft Office PowerPoint</Application>
  <DocSecurity>0</DocSecurity>
  <PresentationFormat>와이드스크린</PresentationFormat>
  <Lines>0</Lines>
  <Paragraphs>30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맑은 고딕 Semilight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영주</dc:creator>
  <cp:lastModifiedBy>정 영주</cp:lastModifiedBy>
  <cp:revision>5</cp:revision>
  <dcterms:modified xsi:type="dcterms:W3CDTF">2023-04-04T21:21:47Z</dcterms:modified>
  <cp:version>9.104.131.47063</cp:version>
</cp:coreProperties>
</file>