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83" r:id="rId18"/>
  </p:sldMasterIdLst>
  <p:notesMasterIdLst>
    <p:notesMasterId r:id="rId22"/>
  </p:notesMasterIdLst>
  <p:handoutMasterIdLst>
    <p:handoutMasterId r:id="rId20"/>
  </p:handoutMasterIdLst>
  <p:sldIdLst>
    <p:sldId id="263" r:id="rId24"/>
    <p:sldId id="264" r:id="rId25"/>
    <p:sldId id="267" r:id="rId26"/>
    <p:sldId id="265" r:id="rId27"/>
    <p:sldId id="266" r:id="rId28"/>
    <p:sldId id="257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handoutMaster" Target="handoutMasters/handoutMaster1.xml"></Relationship><Relationship Id="rId22" Type="http://schemas.openxmlformats.org/officeDocument/2006/relationships/notesMaster" Target="notesMasters/notesMaster1.xml"></Relationship><Relationship Id="rId24" Type="http://schemas.openxmlformats.org/officeDocument/2006/relationships/slide" Target="slides/slide1.xml"></Relationship><Relationship Id="rId25" Type="http://schemas.openxmlformats.org/officeDocument/2006/relationships/slide" Target="slides/slide2.xml"></Relationship><Relationship Id="rId26" Type="http://schemas.openxmlformats.org/officeDocument/2006/relationships/slide" Target="slides/slide3.xml"></Relationship><Relationship Id="rId27" Type="http://schemas.openxmlformats.org/officeDocument/2006/relationships/slide" Target="slides/slide4.xml"></Relationship><Relationship Id="rId28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8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7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077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7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50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88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41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3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3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0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8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5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CA2AE-20C8-F7C6-08F5-1E7E1BE6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546" y="782782"/>
            <a:ext cx="9008254" cy="3410475"/>
          </a:xfrm>
        </p:spPr>
        <p:txBody>
          <a:bodyPr anchor="ctr">
            <a:normAutofit/>
          </a:bodyPr>
          <a:lstStyle/>
          <a:p>
            <a:r>
              <a:rPr lang="en-US" altLang="ko-KR" sz="6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MusicVAE</a:t>
            </a:r>
            <a:r>
              <a:rPr lang="en-US" altLang="ko-KR" sz="6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6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 코드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1B1C1-0DE3-A42A-A108-F289CE49C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000" dirty="0" err="1">
                <a:solidFill>
                  <a:schemeClr val="tx1"/>
                </a:solidFill>
              </a:rPr>
              <a:t>정영주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bg2">
                <a:lumMod val="120000"/>
                <a:tint val="90000"/>
              </a:schemeClr>
            </a:gs>
            <a:gs pos="100000">
              <a:schemeClr val="bg2">
                <a:satMod val="120000"/>
                <a:lumMod val="98000"/>
                <a:shade val="98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600"/>
            <a:ext cx="2851785" cy="6638925"/>
            <a:chOff x="0" y="228600"/>
            <a:chExt cx="2851785" cy="6638925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2574925"/>
              <a:ext cx="100330" cy="62611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905" y="3156585"/>
              <a:ext cx="646430" cy="232219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085" y="5447030"/>
              <a:ext cx="609600" cy="1419860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0120" y="6503670"/>
              <a:ext cx="171450" cy="363220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965" y="3201035"/>
              <a:ext cx="821690" cy="3328670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25" y="228600"/>
              <a:ext cx="106045" cy="2927985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105" y="2943860"/>
              <a:ext cx="78105" cy="494030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9620" y="5478780"/>
              <a:ext cx="189865" cy="1024890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5335" y="1398905"/>
              <a:ext cx="2076450" cy="4048125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2655" y="6529705"/>
              <a:ext cx="161925" cy="337185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9620" y="5359400"/>
              <a:ext cx="37465" cy="221615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9630" y="6244590"/>
              <a:ext cx="238760" cy="622300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305" y="0"/>
            <a:ext cx="2356485" cy="6852920"/>
            <a:chOff x="27305" y="0"/>
            <a:chExt cx="2356485" cy="6852920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305" y="0"/>
              <a:ext cx="494030" cy="4401185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545" y="4316730"/>
              <a:ext cx="423545" cy="1580515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6475" y="5862955"/>
              <a:ext cx="431165" cy="990600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1335" y="4364355"/>
              <a:ext cx="551815" cy="2235835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995" y="1289050"/>
              <a:ext cx="174625" cy="3027045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1885" y="6571615"/>
              <a:ext cx="133985" cy="281940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285" y="4107815"/>
              <a:ext cx="82550" cy="511810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55" y="3145790"/>
              <a:ext cx="1410335" cy="271716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150" y="6600190"/>
              <a:ext cx="120650" cy="25273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55" y="5897245"/>
              <a:ext cx="137795" cy="67437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55" y="5772785"/>
              <a:ext cx="38100" cy="227965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6475" y="6322695"/>
              <a:ext cx="210820" cy="530860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89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3180080"/>
            <a:ext cx="1097915" cy="5143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520" y="0"/>
            <a:ext cx="73964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다이어그램 7"/>
          <p:cNvGrpSpPr/>
          <p:nvPr/>
        </p:nvGrpSpPr>
        <p:grpSpPr>
          <a:xfrm rot="0">
            <a:off x="4712970" y="641350"/>
            <a:ext cx="6832600" cy="5265420"/>
            <a:chOff x="4712970" y="641350"/>
            <a:chExt cx="6832600" cy="5265420"/>
          </a:xfrm>
        </p:grpSpPr>
        <p:cxnSp>
          <p:nvCxnSpPr>
            <p:cNvPr id="46" name="다이어그램 1"/>
            <p:cNvCxnSpPr/>
            <p:nvPr/>
          </p:nvCxnSpPr>
          <p:spPr>
            <a:xfrm rot="0">
              <a:off x="4712970" y="641985"/>
              <a:ext cx="6832600" cy="635"/>
            </a:xfrm>
            <a:prstGeom prst="line"/>
            <a:ln w="0">
              <a:noFill/>
              <a:prstDash/>
            </a:ln>
          </p:spPr>
          <p:style>
            <a:lnRef idx="1">
              <a:schemeClr val="dk2"/>
            </a:lnRef>
            <a:fillRef idx="3">
              <a:schemeClr val="dk2"/>
            </a:fillRef>
            <a:effectRef idx="2">
              <a:srgbClr val="000000"/>
            </a:effectRef>
            <a:fontRef idx="minor">
              <a:schemeClr val="lt1"/>
            </a:fontRef>
          </p:style>
        </p:cxnSp>
        <p:sp>
          <p:nvSpPr>
            <p:cNvPr id="47" name="다이어그램 2"/>
            <p:cNvSpPr>
              <a:spLocks/>
            </p:cNvSpPr>
            <p:nvPr/>
          </p:nvSpPr>
          <p:spPr>
            <a:xfrm rot="0">
              <a:off x="4712970" y="641985"/>
              <a:ext cx="6832600" cy="175514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2"/>
            </a:fillRef>
            <a:effectRef idx="0">
              <a:srgbClr val="000000"/>
            </a:effectRef>
            <a:fontRef idx="minor"/>
          </p:style>
          <p:txBody>
            <a:bodyPr wrap="square" lIns="118110" tIns="118110" rIns="118110" bIns="118110" numCol="1" vert="horz" anchor="t" upright="1">
              <a:noAutofit/>
            </a:bodyPr>
            <a:lstStyle/>
            <a:p>
              <a:pPr marL="0" indent="0" algn="l" latinLnBrk="0">
                <a:buFontTx/>
                <a:buNone/>
              </a:pPr>
              <a:r>
                <a:rPr lang="en-US" sz="3100">
                  <a:solidFill>
                    <a:schemeClr val="tx1"/>
                  </a:solidFill>
                </a:rPr>
                <a:t>make_tfrecord.py - midi </a:t>
              </a:r>
              <a:r>
                <a:rPr lang="ko-KR" sz="3100">
                  <a:solidFill>
                    <a:schemeClr val="tx1"/>
                  </a:solidFill>
                </a:rPr>
                <a:t>파일을 </a:t>
              </a:r>
              <a:r>
                <a:rPr lang="en-US" sz="3100">
                  <a:solidFill>
                    <a:schemeClr val="tx1"/>
                  </a:solidFill>
                </a:rPr>
                <a:t>tfrecord </a:t>
              </a:r>
              <a:r>
                <a:rPr lang="ko-KR" sz="3100">
                  <a:solidFill>
                    <a:schemeClr val="tx1"/>
                  </a:solidFill>
                </a:rPr>
                <a:t>파일로 변환하여 학습가능하도록 만듬</a:t>
              </a:r>
              <a:endParaRPr lang="ko-KR" altLang="en-US" sz="3100">
                <a:solidFill>
                  <a:schemeClr val="tx1"/>
                </a:solidFill>
              </a:endParaRPr>
            </a:p>
          </p:txBody>
        </p:sp>
        <p:cxnSp>
          <p:nvCxnSpPr>
            <p:cNvPr id="48" name="다이어그램 3"/>
            <p:cNvCxnSpPr/>
            <p:nvPr/>
          </p:nvCxnSpPr>
          <p:spPr>
            <a:xfrm rot="0">
              <a:off x="4712970" y="2396490"/>
              <a:ext cx="6832600" cy="635"/>
            </a:xfrm>
            <a:prstGeom prst="line"/>
            <a:ln w="0">
              <a:noFill/>
              <a:prstDash/>
            </a:ln>
          </p:spPr>
          <p:style>
            <a:lnRef idx="1">
              <a:schemeClr val="dk2"/>
            </a:lnRef>
            <a:fillRef idx="3">
              <a:schemeClr val="dk2"/>
            </a:fillRef>
            <a:effectRef idx="2">
              <a:srgbClr val="000000"/>
            </a:effectRef>
            <a:fontRef idx="minor">
              <a:schemeClr val="lt1"/>
            </a:fontRef>
          </p:style>
        </p:cxnSp>
        <p:sp>
          <p:nvSpPr>
            <p:cNvPr id="49" name="다이어그램 4"/>
            <p:cNvSpPr>
              <a:spLocks/>
            </p:cNvSpPr>
            <p:nvPr/>
          </p:nvSpPr>
          <p:spPr>
            <a:xfrm rot="0">
              <a:off x="4712970" y="2396490"/>
              <a:ext cx="6832600" cy="175514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2"/>
            </a:fillRef>
            <a:effectRef idx="0">
              <a:srgbClr val="000000"/>
            </a:effectRef>
            <a:fontRef idx="minor"/>
          </p:style>
          <p:txBody>
            <a:bodyPr wrap="square" lIns="118110" tIns="118110" rIns="118110" bIns="118110" numCol="1" vert="horz" anchor="t" upright="1">
              <a:noAutofit/>
            </a:bodyPr>
            <a:lstStyle/>
            <a:p>
              <a:pPr marL="0" indent="0" algn="l" latinLnBrk="0">
                <a:buFontTx/>
                <a:buNone/>
              </a:pPr>
              <a:r>
                <a:rPr lang="en-US" sz="3100">
                  <a:solidFill>
                    <a:schemeClr val="tx1"/>
                  </a:solidFill>
                </a:rPr>
                <a:t>train.py - tfrecord </a:t>
              </a:r>
              <a:r>
                <a:rPr lang="ko-KR" sz="3100">
                  <a:solidFill>
                    <a:schemeClr val="tx1"/>
                  </a:solidFill>
                </a:rPr>
                <a:t>파일을 읽고 학습</a:t>
              </a:r>
              <a:r>
                <a:rPr lang="en-US" sz="3100">
                  <a:solidFill>
                    <a:schemeClr val="tx1"/>
                  </a:solidFill>
                </a:rPr>
                <a:t>, train model</a:t>
              </a:r>
              <a:r>
                <a:rPr lang="ko-KR" sz="3100">
                  <a:solidFill>
                    <a:schemeClr val="tx1"/>
                  </a:solidFill>
                </a:rPr>
                <a:t>을 저장</a:t>
              </a:r>
              <a:endParaRPr lang="ko-KR" altLang="en-US" sz="3100">
                <a:solidFill>
                  <a:schemeClr val="tx1"/>
                </a:solidFill>
              </a:endParaRPr>
            </a:p>
          </p:txBody>
        </p:sp>
        <p:cxnSp>
          <p:nvCxnSpPr>
            <p:cNvPr id="50" name="다이어그램 5"/>
            <p:cNvCxnSpPr/>
            <p:nvPr/>
          </p:nvCxnSpPr>
          <p:spPr>
            <a:xfrm rot="0">
              <a:off x="4712970" y="4150995"/>
              <a:ext cx="6832600" cy="635"/>
            </a:xfrm>
            <a:prstGeom prst="line"/>
            <a:ln w="0">
              <a:noFill/>
              <a:prstDash/>
            </a:ln>
          </p:spPr>
          <p:style>
            <a:lnRef idx="1">
              <a:schemeClr val="dk2"/>
            </a:lnRef>
            <a:fillRef idx="3">
              <a:schemeClr val="dk2"/>
            </a:fillRef>
            <a:effectRef idx="2">
              <a:srgbClr val="000000"/>
            </a:effectRef>
            <a:fontRef idx="minor">
              <a:schemeClr val="lt1"/>
            </a:fontRef>
          </p:style>
        </p:cxnSp>
        <p:sp>
          <p:nvSpPr>
            <p:cNvPr id="51" name="다이어그램 6"/>
            <p:cNvSpPr>
              <a:spLocks/>
            </p:cNvSpPr>
            <p:nvPr/>
          </p:nvSpPr>
          <p:spPr>
            <a:xfrm rot="0">
              <a:off x="4712970" y="4150995"/>
              <a:ext cx="6832600" cy="175514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2"/>
            </a:fillRef>
            <a:effectRef idx="0">
              <a:srgbClr val="000000"/>
            </a:effectRef>
            <a:fontRef idx="minor"/>
          </p:style>
          <p:txBody>
            <a:bodyPr wrap="square" lIns="118110" tIns="118110" rIns="118110" bIns="118110" numCol="1" vert="horz" anchor="t" upright="1">
              <a:noAutofit/>
            </a:bodyPr>
            <a:lstStyle/>
            <a:p>
              <a:pPr marL="0" indent="0" algn="l" latinLnBrk="0">
                <a:buFontTx/>
                <a:buNone/>
              </a:pPr>
              <a:r>
                <a:rPr lang="en-US" sz="3100">
                  <a:solidFill>
                    <a:schemeClr val="tx1"/>
                  </a:solidFill>
                </a:rPr>
                <a:t>save.py - trained model</a:t>
              </a:r>
              <a:r>
                <a:rPr lang="ko-KR" sz="3100">
                  <a:solidFill>
                    <a:schemeClr val="tx1"/>
                  </a:solidFill>
                </a:rPr>
                <a:t>을 이용하여 새로운 드럼 </a:t>
              </a:r>
              <a:r>
                <a:rPr lang="en-US" sz="3100">
                  <a:solidFill>
                    <a:schemeClr val="tx1"/>
                  </a:solidFill>
                </a:rPr>
                <a:t>midi </a:t>
              </a:r>
              <a:r>
                <a:rPr lang="ko-KR" sz="3100">
                  <a:solidFill>
                    <a:schemeClr val="tx1"/>
                  </a:solidFill>
                </a:rPr>
                <a:t>생성</a:t>
              </a:r>
              <a:endParaRPr lang="ko-KR" altLang="en-US" sz="310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BC363E-8007-6BB2-2FD0-1F666CD618E8}"/>
              </a:ext>
            </a:extLst>
          </p:cNvPr>
          <p:cNvSpPr txBox="1"/>
          <p:nvPr/>
        </p:nvSpPr>
        <p:spPr>
          <a:xfrm>
            <a:off x="1178560" y="3145790"/>
            <a:ext cx="110807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93702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>
            <a:extLst>
              <a:ext uri="{FF2B5EF4-FFF2-40B4-BE49-F238E27FC236}">
                <a16:creationId xmlns:a16="http://schemas.microsoft.com/office/drawing/2014/main" id="{6F78A8C7-71D1-9359-13EF-931572D76134}"/>
              </a:ext>
            </a:extLst>
          </p:cNvPr>
          <p:cNvSpPr txBox="1">
            <a:spLocks/>
          </p:cNvSpPr>
          <p:nvPr/>
        </p:nvSpPr>
        <p:spPr>
          <a:xfrm>
            <a:off x="1633047" y="691312"/>
            <a:ext cx="5586466" cy="114005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3200" dirty="0">
                <a:latin typeface="맑은 고딕" charset="0"/>
                <a:ea typeface="맑은 고딕" charset="0"/>
              </a:rPr>
              <a:t>코드 설명 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- </a:t>
            </a:r>
            <a:r>
              <a:rPr lang="en-US" sz="3200" dirty="0">
                <a:latin typeface="맑은 고딕" charset="0"/>
                <a:ea typeface="맑은 고딕" charset="0"/>
              </a:rPr>
              <a:t>make_tfrecord.py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">
            <a:extLst>
              <a:ext uri="{FF2B5EF4-FFF2-40B4-BE49-F238E27FC236}">
                <a16:creationId xmlns:a16="http://schemas.microsoft.com/office/drawing/2014/main" id="{26DA42F5-C77B-03C6-BEF4-725BE2C7467E}"/>
              </a:ext>
            </a:extLst>
          </p:cNvPr>
          <p:cNvSpPr txBox="1">
            <a:spLocks/>
          </p:cNvSpPr>
          <p:nvPr/>
        </p:nvSpPr>
        <p:spPr>
          <a:xfrm>
            <a:off x="1633047" y="4258252"/>
            <a:ext cx="754253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1800" dirty="0">
                <a:latin typeface="맑은 고딕" charset="0"/>
                <a:ea typeface="맑은 고딕" charset="0"/>
              </a:rPr>
              <a:t>Midi directory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내부의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mid, midi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파일들을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note_sequence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형태로 변환하여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dataset.tfrecord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로 저장한다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4" name="그림 7" descr="C:/Users/ohzfl/AppData/Roaming/PolarisOffice/ETemp/38240_8403992/fImage629610941.png">
            <a:extLst>
              <a:ext uri="{FF2B5EF4-FFF2-40B4-BE49-F238E27FC236}">
                <a16:creationId xmlns:a16="http://schemas.microsoft.com/office/drawing/2014/main" id="{3CAC974D-D1AF-8254-32D2-7233544544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37" y="2465647"/>
            <a:ext cx="8040370" cy="1222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292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1">
            <a:extLst>
              <a:ext uri="{FF2B5EF4-FFF2-40B4-BE49-F238E27FC236}">
                <a16:creationId xmlns:a16="http://schemas.microsoft.com/office/drawing/2014/main" id="{36BB04A7-A166-469E-3B7A-53A46BCA8E30}"/>
              </a:ext>
            </a:extLst>
          </p:cNvPr>
          <p:cNvSpPr txBox="1">
            <a:spLocks/>
          </p:cNvSpPr>
          <p:nvPr/>
        </p:nvSpPr>
        <p:spPr>
          <a:xfrm>
            <a:off x="2117205" y="4856480"/>
            <a:ext cx="7542530" cy="9239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FLAGS를 이용해 학습 설정을 조정한다. 그 뒤 학습을 실행한다.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9" descr="C:/Users/ohzfl/AppData/Roaming/PolarisOffice/ETemp/38240_8403992/fImage146891218467.png">
            <a:extLst>
              <a:ext uri="{FF2B5EF4-FFF2-40B4-BE49-F238E27FC236}">
                <a16:creationId xmlns:a16="http://schemas.microsoft.com/office/drawing/2014/main" id="{FF778163-BE3B-7CD4-D775-275F4B2597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05" y="1964055"/>
            <a:ext cx="5534660" cy="2696210"/>
          </a:xfrm>
          <a:prstGeom prst="rect">
            <a:avLst/>
          </a:prstGeom>
          <a:noFill/>
        </p:spPr>
      </p:pic>
      <p:sp>
        <p:nvSpPr>
          <p:cNvPr id="5" name="텍스트 상자 4">
            <a:extLst>
              <a:ext uri="{FF2B5EF4-FFF2-40B4-BE49-F238E27FC236}">
                <a16:creationId xmlns:a16="http://schemas.microsoft.com/office/drawing/2014/main" id="{09CF0188-B119-AEFA-1B8A-0D802BD47E82}"/>
              </a:ext>
            </a:extLst>
          </p:cNvPr>
          <p:cNvSpPr txBox="1">
            <a:spLocks/>
          </p:cNvSpPr>
          <p:nvPr/>
        </p:nvSpPr>
        <p:spPr>
          <a:xfrm>
            <a:off x="1633047" y="691312"/>
            <a:ext cx="3842077" cy="114005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3200" dirty="0">
                <a:latin typeface="맑은 고딕" charset="0"/>
                <a:ea typeface="맑은 고딕" charset="0"/>
              </a:rPr>
              <a:t>코드 설명 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– train.</a:t>
            </a:r>
            <a:r>
              <a:rPr lang="en-US" sz="3200" dirty="0">
                <a:latin typeface="맑은 고딕" charset="0"/>
                <a:ea typeface="맑은 고딕" charset="0"/>
              </a:rPr>
              <a:t>py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3" descr="C:/Users/ohzfl/AppData/Roaming/PolarisOffice/ETemp/38240_8403992/fImage220611156334.png">
            <a:extLst>
              <a:ext uri="{FF2B5EF4-FFF2-40B4-BE49-F238E27FC236}">
                <a16:creationId xmlns:a16="http://schemas.microsoft.com/office/drawing/2014/main" id="{6CB89582-5B4C-4A7C-1588-3C68BDCD90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89" y="1430366"/>
            <a:ext cx="4260215" cy="4549140"/>
          </a:xfrm>
          <a:prstGeom prst="rect">
            <a:avLst/>
          </a:prstGeom>
          <a:noFill/>
        </p:spPr>
      </p:pic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C107538C-E67E-B054-4218-8FEFB8DF68AC}"/>
              </a:ext>
            </a:extLst>
          </p:cNvPr>
          <p:cNvSpPr txBox="1">
            <a:spLocks/>
          </p:cNvSpPr>
          <p:nvPr/>
        </p:nvSpPr>
        <p:spPr>
          <a:xfrm>
            <a:off x="6535506" y="2688632"/>
            <a:ext cx="3085754" cy="2032608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사용한</a:t>
            </a:r>
            <a:r>
              <a:rPr sz="1800" dirty="0">
                <a:latin typeface="맑은 고딕" charset="0"/>
                <a:ea typeface="맑은 고딕" charset="0"/>
              </a:rPr>
              <a:t> config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논문에서는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계층형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디코더를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사용했지만</a:t>
            </a:r>
            <a:r>
              <a:rPr sz="1800" dirty="0">
                <a:latin typeface="맑은 고딕" charset="0"/>
                <a:ea typeface="맑은 고딕" charset="0"/>
              </a:rPr>
              <a:t> 4bar의 </a:t>
            </a:r>
            <a:r>
              <a:rPr sz="1800" dirty="0" err="1">
                <a:latin typeface="맑은 고딕" charset="0"/>
                <a:ea typeface="맑은 고딕" charset="0"/>
              </a:rPr>
              <a:t>경우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짧은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시퀀스이기에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다른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decoder를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사용해도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성능상의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차이가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크게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없다</a:t>
            </a:r>
            <a:r>
              <a:rPr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4">
            <a:extLst>
              <a:ext uri="{FF2B5EF4-FFF2-40B4-BE49-F238E27FC236}">
                <a16:creationId xmlns:a16="http://schemas.microsoft.com/office/drawing/2014/main" id="{294744FB-1104-1395-6079-0984DBD1B9A2}"/>
              </a:ext>
            </a:extLst>
          </p:cNvPr>
          <p:cNvSpPr txBox="1">
            <a:spLocks/>
          </p:cNvSpPr>
          <p:nvPr/>
        </p:nvSpPr>
        <p:spPr>
          <a:xfrm>
            <a:off x="1633047" y="691312"/>
            <a:ext cx="3577582" cy="114005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3200" dirty="0">
                <a:latin typeface="맑은 고딕" charset="0"/>
                <a:ea typeface="맑은 고딕" charset="0"/>
              </a:rPr>
              <a:t>코드 설명 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- </a:t>
            </a:r>
            <a:r>
              <a:rPr lang="en-US" sz="3200" dirty="0">
                <a:latin typeface="맑은 고딕" charset="0"/>
                <a:ea typeface="맑은 고딕" charset="0"/>
              </a:rPr>
              <a:t>config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8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8"/>
          <p:cNvSpPr txBox="1">
            <a:spLocks/>
          </p:cNvSpPr>
          <p:nvPr/>
        </p:nvSpPr>
        <p:spPr>
          <a:xfrm>
            <a:off x="1418590" y="4410363"/>
            <a:ext cx="7542530" cy="9239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학습한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모델을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이용하여</a:t>
            </a:r>
            <a:r>
              <a:rPr sz="1800" dirty="0">
                <a:latin typeface="맑은 고딕" charset="0"/>
                <a:ea typeface="맑은 고딕" charset="0"/>
              </a:rPr>
              <a:t> midi </a:t>
            </a:r>
            <a:r>
              <a:rPr sz="1800" dirty="0" err="1">
                <a:latin typeface="맑은 고딕" charset="0"/>
                <a:ea typeface="맑은 고딕" charset="0"/>
              </a:rPr>
              <a:t>file을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생성하는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코드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 dirty="0">
                <a:latin typeface="맑은 고딕" charset="0"/>
                <a:ea typeface="맑은 고딕" charset="0"/>
              </a:rPr>
              <a:t>10개의 </a:t>
            </a:r>
            <a:r>
              <a:rPr sz="1800" dirty="0" err="1">
                <a:latin typeface="맑은 고딕" charset="0"/>
                <a:ea typeface="맑은 고딕" charset="0"/>
              </a:rPr>
              <a:t>임의의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midi를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생성하도록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하였습니다</a:t>
            </a:r>
            <a:r>
              <a:rPr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5" name="그림 20" descr="C:/Users/ohzfl/AppData/Roaming/PolarisOffice/ETemp/38240_8403992/fImage1805812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1705263"/>
            <a:ext cx="11088370" cy="2200910"/>
          </a:xfrm>
          <a:prstGeom prst="rect">
            <a:avLst/>
          </a:prstGeom>
          <a:noFill/>
        </p:spPr>
      </p:pic>
      <p:sp>
        <p:nvSpPr>
          <p:cNvPr id="2" name="텍스트 상자 4">
            <a:extLst>
              <a:ext uri="{FF2B5EF4-FFF2-40B4-BE49-F238E27FC236}">
                <a16:creationId xmlns:a16="http://schemas.microsoft.com/office/drawing/2014/main" id="{90D70668-4543-75F9-BDA6-48AC99103B5A}"/>
              </a:ext>
            </a:extLst>
          </p:cNvPr>
          <p:cNvSpPr txBox="1">
            <a:spLocks/>
          </p:cNvSpPr>
          <p:nvPr/>
        </p:nvSpPr>
        <p:spPr>
          <a:xfrm>
            <a:off x="1633047" y="691312"/>
            <a:ext cx="3770519" cy="114005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3200" dirty="0">
                <a:latin typeface="맑은 고딕" charset="0"/>
                <a:ea typeface="맑은 고딕" charset="0"/>
              </a:rPr>
              <a:t>코드 설명 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- save</a:t>
            </a:r>
            <a:r>
              <a:rPr lang="en-US" sz="3200" dirty="0">
                <a:latin typeface="맑은 고딕" charset="0"/>
                <a:ea typeface="맑은 고딕" charset="0"/>
              </a:rPr>
              <a:t>.py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"/>
          <p:cNvSpPr txBox="1">
            <a:spLocks/>
          </p:cNvSpPr>
          <p:nvPr/>
        </p:nvSpPr>
        <p:spPr>
          <a:xfrm>
            <a:off x="1614574" y="690562"/>
            <a:ext cx="1001556" cy="586058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3200" dirty="0" err="1">
                <a:latin typeface="맑은 고딕" charset="0"/>
                <a:ea typeface="맑은 고딕" charset="0"/>
              </a:rPr>
              <a:t>결과</a:t>
            </a:r>
            <a:endParaRPr lang="ko-KR" altLang="en-US" sz="3200" dirty="0"/>
          </a:p>
        </p:txBody>
      </p:sp>
      <p:pic>
        <p:nvPicPr>
          <p:cNvPr id="3" name="drum_4bar_50000_best" descr="C:/Users/ohzfl/AppData/Roaming/PolarisOffice/ETemp/38240_8403992/fImage38541259169.p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2" y="2927003"/>
            <a:ext cx="1693718" cy="1693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>
                  <p:stCondLst>
                    <p:cond delay="0"/>
                  </p:st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17</Paragraphs>
  <Words>134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 영주</dc:creator>
  <cp:lastModifiedBy>정 영주</cp:lastModifiedBy>
  <dc:title>PowerPoint 프레젠테이션</dc:title>
  <cp:version>9.104.131.47063</cp:version>
  <dcterms:modified xsi:type="dcterms:W3CDTF">2023-04-04T21:34:30Z</dcterms:modified>
</cp:coreProperties>
</file>