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8" r:id="rId3"/>
    <p:sldId id="287" r:id="rId4"/>
    <p:sldId id="289" r:id="rId5"/>
    <p:sldId id="258" r:id="rId6"/>
    <p:sldId id="290" r:id="rId7"/>
    <p:sldId id="271" r:id="rId8"/>
    <p:sldId id="293" r:id="rId9"/>
    <p:sldId id="291" r:id="rId10"/>
    <p:sldId id="292" r:id="rId11"/>
  </p:sldIdLst>
  <p:sldSz cx="18288000" cy="10287000"/>
  <p:notesSz cx="18288000" cy="10287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225" autoAdjust="0"/>
  </p:normalViewPr>
  <p:slideViewPr>
    <p:cSldViewPr>
      <p:cViewPr varScale="1">
        <p:scale>
          <a:sx n="48" d="100"/>
          <a:sy n="48" d="100"/>
        </p:scale>
        <p:origin x="42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7:53.02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0,'7'0,"8"0,9 0,8 0,4 7,3 2,2 0,-6 5,4-1,2-1,2-4,-8 4,-2 0,-7-2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8:41.93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8:42.75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8:43.54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8:44.03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8:44.41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9,'0'-4,"0"-1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8:44.78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  <inkml:trace contextRef="#ctx0" brushRef="#br0" timeOffset="1">71 0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8:45.11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8:45.67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8:46.43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8:47.19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0,'4'0,"2"4,-1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8:33.96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8:47.53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8:47.94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  <inkml:trace contextRef="#ctx0" brushRef="#br0" timeOffset="1">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8:48.26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8:48.70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  <inkml:trace contextRef="#ctx0" brushRef="#br0" timeOffset="1">71 0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8:49.07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  <inkml:trace contextRef="#ctx0" brushRef="#br0" timeOffset="1">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8:49.41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0,'4'0,"1"0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8:52.42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8:53.05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8:53.64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8:54.50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0,'4'0,"1"0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8:34.47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8:55.12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8:55.89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8:58.61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8:59.24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8:59.73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0,'4'0,"5"0,5 0,1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9:00.07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9:00.70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0,'4'0,"5"0,5 0,5 0,2 0,2 0,1 0,5 0,1 0,-1 0,0 0,-3 0,0 0,-2 0,0 4,0 2,-1-1,-4-1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9:01.07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0,'4'0,"1"0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9:01.58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9,'0'-4,"0"-1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9:02.19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8:34.86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0,'0'4,"0"5,0 6,0 3,0 4,0 1,0-3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9:02.67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9:03.01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9:08.67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1724 26,'-18'-1,"1"0,-29-8,30 6,0 0,0 1,-21 0,27 3,-1 0,1 1,-1 1,1 0,0 0,-13 7,12-6,0 1,0-2,-1 1,1-1,-13 1,-178-3,98-3,90 1,0 0,0-1,-19-5,17 3,-1 0,-17 0,-36 4,49 1,0-1,0-1,1-1,-29-6,24 3,1 0,-1 2,0 1,0 1,-46 4,65-2,1 0,-1 0,1 1,-1-1,1 2,0-1,0 0,0 1,0 0,0 0,1 0,0 1,-1 0,1 0,-5 5,-22 19,26-24,0-1,0-1,0 1,-1-1,1 0,-1 0,1-1,-1 1,0-1,1-1,-7 1,-13 0,-33-3,20 0,-41 2,-54-2,110-4,17 1,16-1,9 3,1 1,-1 0,1 1,25 3,-17-1,-27-1,-9 0,-14 0,3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9:09.12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9:09.68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9:12.63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9:13.00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9:13.36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 1,'-4'0,"-1"4,0 9,-3 3,0 2,1 2,2-2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9:13.73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9:18.51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8:35.22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9:19.33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9:20.31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1,'4'0,"1"0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9:20.76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9:21.11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43,'4'-4,"1"-5,1-6,-2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9:21.51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9:21.90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0,'3'0,"7"0,0 4,3 1,3 0,-1 3,1 0,2-1,-3 3,-3-2</inkml:trace>
  <inkml:trace contextRef="#ctx0" brushRef="#br0" timeOffset="1">211 71,'4'0,"2"0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9:22.27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0,'8'0,"6"0,6 0,3 0,1 0,1 0,0 0,-4 0</inkml:trace>
  <inkml:trace contextRef="#ctx0" brushRef="#br0" timeOffset="1">237 0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9:22.68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0,'4'0,"5"0,5 0,4 0,4 0,1 0,-3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9:23.04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0,'4'0,"1"0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9:24.63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8:35.56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9:26.91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9:27.52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9:28.04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1,'0'4,"0"5,0 6,0-1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9:28.39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 0,'-5'0,"0"4,-4 2,0-1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9:29.03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9:29.39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9:29.80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64 0,'-4'0,"-6"0,-4 0,-4 0,0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9:30.16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94 1,'0'4,"0"1</inkml:trace>
  <inkml:trace contextRef="#ctx0" brushRef="#br0" timeOffset="1">1 1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9:30.51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 1,'-4'0,"-5"0,-2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9:30.92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 1,'0'4,"0"1</inkml:trace>
  <inkml:trace contextRef="#ctx0" brushRef="#br0" timeOffset="1">1 25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8:39.95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9:31.26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1,'-4'0,"-5"0,-2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9:31.65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47 1</inkml:trace>
  <inkml:trace contextRef="#ctx0" brushRef="#br0" timeOffset="1">1 1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9:32.02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8:40.79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4T13:58:41.57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18487" y="3314252"/>
            <a:ext cx="11051025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0" i="0">
                <a:solidFill>
                  <a:srgbClr val="2E2E2E"/>
                </a:solidFill>
                <a:latin typeface="Noto Sans CJK JP Black"/>
                <a:cs typeface="Noto Sans CJK JP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chemeClr val="bg1"/>
                </a:solidFill>
                <a:latin typeface="Noto Sans CJK JP Black"/>
                <a:cs typeface="Noto Sans CJK JP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chemeClr val="bg1"/>
                </a:solidFill>
                <a:latin typeface="Noto Sans CJK JP Black"/>
                <a:cs typeface="Noto Sans CJK JP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9/24/2022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chemeClr val="bg1"/>
                </a:solidFill>
                <a:latin typeface="Noto Sans CJK JP Black"/>
                <a:cs typeface="Noto Sans CJK JP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9/24/2022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18500" y="1319300"/>
            <a:ext cx="11050998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0" i="0">
                <a:solidFill>
                  <a:schemeClr val="bg1"/>
                </a:solidFill>
                <a:latin typeface="Noto Sans CJK JP Black"/>
                <a:cs typeface="Noto Sans CJK JP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4.wdp"/><Relationship Id="rId18" Type="http://schemas.openxmlformats.org/officeDocument/2006/relationships/image" Target="../media/image13.png"/><Relationship Id="rId3" Type="http://schemas.microsoft.com/office/2007/relationships/hdphoto" Target="../media/hdphoto1.wdp"/><Relationship Id="rId21" Type="http://schemas.microsoft.com/office/2007/relationships/hdphoto" Target="../media/hdphoto8.wdp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microsoft.com/office/2007/relationships/hdphoto" Target="../media/hdphoto6.wdp"/><Relationship Id="rId2" Type="http://schemas.openxmlformats.org/officeDocument/2006/relationships/image" Target="../media/image3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microsoft.com/office/2007/relationships/hdphoto" Target="../media/hdphoto2.wdp"/><Relationship Id="rId15" Type="http://schemas.microsoft.com/office/2007/relationships/hdphoto" Target="../media/hdphoto5.wdp"/><Relationship Id="rId10" Type="http://schemas.microsoft.com/office/2007/relationships/hdphoto" Target="../media/hdphoto3.wdp"/><Relationship Id="rId19" Type="http://schemas.microsoft.com/office/2007/relationships/hdphoto" Target="../media/hdphoto7.wdp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.xml"/><Relationship Id="rId117" Type="http://schemas.openxmlformats.org/officeDocument/2006/relationships/image" Target="../media/image46.png"/><Relationship Id="rId21" Type="http://schemas.openxmlformats.org/officeDocument/2006/relationships/customXml" Target="../ink/ink3.xml"/><Relationship Id="rId42" Type="http://schemas.openxmlformats.org/officeDocument/2006/relationships/customXml" Target="../ink/ink20.xml"/><Relationship Id="rId47" Type="http://schemas.openxmlformats.org/officeDocument/2006/relationships/image" Target="../media/image26.png"/><Relationship Id="rId63" Type="http://schemas.openxmlformats.org/officeDocument/2006/relationships/image" Target="../media/image29.png"/><Relationship Id="rId68" Type="http://schemas.openxmlformats.org/officeDocument/2006/relationships/customXml" Target="../ink/ink41.xml"/><Relationship Id="rId84" Type="http://schemas.openxmlformats.org/officeDocument/2006/relationships/customXml" Target="../ink/ink54.xml"/><Relationship Id="rId89" Type="http://schemas.openxmlformats.org/officeDocument/2006/relationships/customXml" Target="../ink/ink57.xml"/><Relationship Id="rId112" Type="http://schemas.openxmlformats.org/officeDocument/2006/relationships/image" Target="../media/image43.png"/><Relationship Id="rId16" Type="http://schemas.microsoft.com/office/2007/relationships/hdphoto" Target="../media/hdphoto5.wdp"/><Relationship Id="rId107" Type="http://schemas.openxmlformats.org/officeDocument/2006/relationships/customXml" Target="../ink/ink69.xml"/><Relationship Id="rId11" Type="http://schemas.openxmlformats.org/officeDocument/2006/relationships/image" Target="../media/image4.png"/><Relationship Id="rId24" Type="http://schemas.openxmlformats.org/officeDocument/2006/relationships/customXml" Target="../ink/ink5.xml"/><Relationship Id="rId32" Type="http://schemas.openxmlformats.org/officeDocument/2006/relationships/customXml" Target="../ink/ink13.xml"/><Relationship Id="rId37" Type="http://schemas.openxmlformats.org/officeDocument/2006/relationships/customXml" Target="../ink/ink16.xml"/><Relationship Id="rId40" Type="http://schemas.openxmlformats.org/officeDocument/2006/relationships/customXml" Target="../ink/ink19.xml"/><Relationship Id="rId45" Type="http://schemas.openxmlformats.org/officeDocument/2006/relationships/customXml" Target="../ink/ink22.xml"/><Relationship Id="rId53" Type="http://schemas.openxmlformats.org/officeDocument/2006/relationships/customXml" Target="../ink/ink28.xml"/><Relationship Id="rId58" Type="http://schemas.openxmlformats.org/officeDocument/2006/relationships/customXml" Target="../ink/ink33.xml"/><Relationship Id="rId66" Type="http://schemas.openxmlformats.org/officeDocument/2006/relationships/customXml" Target="../ink/ink39.xml"/><Relationship Id="rId74" Type="http://schemas.openxmlformats.org/officeDocument/2006/relationships/customXml" Target="../ink/ink46.xml"/><Relationship Id="rId79" Type="http://schemas.openxmlformats.org/officeDocument/2006/relationships/customXml" Target="../ink/ink50.xml"/><Relationship Id="rId87" Type="http://schemas.openxmlformats.org/officeDocument/2006/relationships/customXml" Target="../ink/ink56.xml"/><Relationship Id="rId102" Type="http://schemas.openxmlformats.org/officeDocument/2006/relationships/image" Target="../media/image38.png"/><Relationship Id="rId110" Type="http://schemas.openxmlformats.org/officeDocument/2006/relationships/image" Target="../media/image42.png"/><Relationship Id="rId115" Type="http://schemas.microsoft.com/office/2007/relationships/hdphoto" Target="../media/hdphoto10.wdp"/><Relationship Id="rId5" Type="http://schemas.openxmlformats.org/officeDocument/2006/relationships/image" Target="../media/image8.png"/><Relationship Id="rId61" Type="http://schemas.openxmlformats.org/officeDocument/2006/relationships/customXml" Target="../ink/ink35.xml"/><Relationship Id="rId82" Type="http://schemas.openxmlformats.org/officeDocument/2006/relationships/customXml" Target="../ink/ink53.xml"/><Relationship Id="rId90" Type="http://schemas.openxmlformats.org/officeDocument/2006/relationships/image" Target="../media/image35.png"/><Relationship Id="rId95" Type="http://schemas.openxmlformats.org/officeDocument/2006/relationships/customXml" Target="../ink/ink62.xml"/><Relationship Id="rId19" Type="http://schemas.openxmlformats.org/officeDocument/2006/relationships/customXml" Target="../ink/ink2.xml"/><Relationship Id="rId14" Type="http://schemas.microsoft.com/office/2007/relationships/hdphoto" Target="../media/hdphoto1.wdp"/><Relationship Id="rId22" Type="http://schemas.openxmlformats.org/officeDocument/2006/relationships/customXml" Target="../ink/ink4.xml"/><Relationship Id="rId27" Type="http://schemas.openxmlformats.org/officeDocument/2006/relationships/customXml" Target="../ink/ink8.xml"/><Relationship Id="rId30" Type="http://schemas.openxmlformats.org/officeDocument/2006/relationships/customXml" Target="../ink/ink11.xml"/><Relationship Id="rId35" Type="http://schemas.openxmlformats.org/officeDocument/2006/relationships/customXml" Target="../ink/ink15.xml"/><Relationship Id="rId43" Type="http://schemas.openxmlformats.org/officeDocument/2006/relationships/customXml" Target="../ink/ink21.xml"/><Relationship Id="rId48" Type="http://schemas.openxmlformats.org/officeDocument/2006/relationships/customXml" Target="../ink/ink24.xml"/><Relationship Id="rId56" Type="http://schemas.openxmlformats.org/officeDocument/2006/relationships/customXml" Target="../ink/ink31.xml"/><Relationship Id="rId64" Type="http://schemas.openxmlformats.org/officeDocument/2006/relationships/customXml" Target="../ink/ink37.xml"/><Relationship Id="rId69" Type="http://schemas.openxmlformats.org/officeDocument/2006/relationships/customXml" Target="../ink/ink42.xml"/><Relationship Id="rId77" Type="http://schemas.openxmlformats.org/officeDocument/2006/relationships/customXml" Target="../ink/ink48.xml"/><Relationship Id="rId100" Type="http://schemas.openxmlformats.org/officeDocument/2006/relationships/customXml" Target="../ink/ink65.xml"/><Relationship Id="rId105" Type="http://schemas.openxmlformats.org/officeDocument/2006/relationships/customXml" Target="../ink/ink68.xml"/><Relationship Id="rId113" Type="http://schemas.openxmlformats.org/officeDocument/2006/relationships/customXml" Target="../ink/ink72.xml"/><Relationship Id="rId118" Type="http://schemas.openxmlformats.org/officeDocument/2006/relationships/image" Target="../media/image13.png"/><Relationship Id="rId8" Type="http://schemas.openxmlformats.org/officeDocument/2006/relationships/image" Target="../media/image12.png"/><Relationship Id="rId51" Type="http://schemas.openxmlformats.org/officeDocument/2006/relationships/customXml" Target="../ink/ink26.xml"/><Relationship Id="rId72" Type="http://schemas.openxmlformats.org/officeDocument/2006/relationships/customXml" Target="../ink/ink44.xml"/><Relationship Id="rId80" Type="http://schemas.openxmlformats.org/officeDocument/2006/relationships/customXml" Target="../ink/ink51.xml"/><Relationship Id="rId85" Type="http://schemas.openxmlformats.org/officeDocument/2006/relationships/customXml" Target="../ink/ink55.xml"/><Relationship Id="rId93" Type="http://schemas.openxmlformats.org/officeDocument/2006/relationships/customXml" Target="../ink/ink60.xml"/><Relationship Id="rId98" Type="http://schemas.openxmlformats.org/officeDocument/2006/relationships/image" Target="../media/image37.png"/><Relationship Id="rId3" Type="http://schemas.openxmlformats.org/officeDocument/2006/relationships/image" Target="../media/image17.png"/><Relationship Id="rId12" Type="http://schemas.microsoft.com/office/2007/relationships/hdphoto" Target="../media/hdphoto2.wdp"/><Relationship Id="rId17" Type="http://schemas.openxmlformats.org/officeDocument/2006/relationships/customXml" Target="../ink/ink1.xml"/><Relationship Id="rId25" Type="http://schemas.openxmlformats.org/officeDocument/2006/relationships/customXml" Target="../ink/ink6.xml"/><Relationship Id="rId33" Type="http://schemas.openxmlformats.org/officeDocument/2006/relationships/customXml" Target="../ink/ink14.xml"/><Relationship Id="rId38" Type="http://schemas.openxmlformats.org/officeDocument/2006/relationships/customXml" Target="../ink/ink17.xml"/><Relationship Id="rId46" Type="http://schemas.openxmlformats.org/officeDocument/2006/relationships/customXml" Target="../ink/ink23.xml"/><Relationship Id="rId59" Type="http://schemas.openxmlformats.org/officeDocument/2006/relationships/customXml" Target="../ink/ink34.xml"/><Relationship Id="rId67" Type="http://schemas.openxmlformats.org/officeDocument/2006/relationships/customXml" Target="../ink/ink40.xml"/><Relationship Id="rId103" Type="http://schemas.openxmlformats.org/officeDocument/2006/relationships/customXml" Target="../ink/ink67.xml"/><Relationship Id="rId108" Type="http://schemas.openxmlformats.org/officeDocument/2006/relationships/image" Target="../media/image41.png"/><Relationship Id="rId116" Type="http://schemas.openxmlformats.org/officeDocument/2006/relationships/image" Target="../media/image45.png"/><Relationship Id="rId20" Type="http://schemas.openxmlformats.org/officeDocument/2006/relationships/image" Target="../media/image20.png"/><Relationship Id="rId41" Type="http://schemas.openxmlformats.org/officeDocument/2006/relationships/image" Target="../media/image24.png"/><Relationship Id="rId54" Type="http://schemas.openxmlformats.org/officeDocument/2006/relationships/customXml" Target="../ink/ink29.xml"/><Relationship Id="rId62" Type="http://schemas.openxmlformats.org/officeDocument/2006/relationships/customXml" Target="../ink/ink36.xml"/><Relationship Id="rId70" Type="http://schemas.openxmlformats.org/officeDocument/2006/relationships/image" Target="../media/image30.png"/><Relationship Id="rId75" Type="http://schemas.openxmlformats.org/officeDocument/2006/relationships/customXml" Target="../ink/ink47.xml"/><Relationship Id="rId83" Type="http://schemas.openxmlformats.org/officeDocument/2006/relationships/image" Target="../media/image32.png"/><Relationship Id="rId88" Type="http://schemas.openxmlformats.org/officeDocument/2006/relationships/image" Target="../media/image34.png"/><Relationship Id="rId91" Type="http://schemas.openxmlformats.org/officeDocument/2006/relationships/customXml" Target="../ink/ink58.xml"/><Relationship Id="rId96" Type="http://schemas.openxmlformats.org/officeDocument/2006/relationships/image" Target="../media/image36.png"/><Relationship Id="rId111" Type="http://schemas.openxmlformats.org/officeDocument/2006/relationships/customXml" Target="../ink/ink71.xml"/><Relationship Id="rId1" Type="http://schemas.openxmlformats.org/officeDocument/2006/relationships/slideLayout" Target="../slideLayouts/slideLayout5.xml"/><Relationship Id="rId6" Type="http://schemas.microsoft.com/office/2007/relationships/hdphoto" Target="../media/hdphoto3.wdp"/><Relationship Id="rId15" Type="http://schemas.openxmlformats.org/officeDocument/2006/relationships/image" Target="../media/image11.png"/><Relationship Id="rId23" Type="http://schemas.openxmlformats.org/officeDocument/2006/relationships/image" Target="../media/image21.png"/><Relationship Id="rId28" Type="http://schemas.openxmlformats.org/officeDocument/2006/relationships/customXml" Target="../ink/ink9.xml"/><Relationship Id="rId36" Type="http://schemas.openxmlformats.org/officeDocument/2006/relationships/image" Target="../media/image23.png"/><Relationship Id="rId49" Type="http://schemas.openxmlformats.org/officeDocument/2006/relationships/customXml" Target="../ink/ink25.xml"/><Relationship Id="rId57" Type="http://schemas.openxmlformats.org/officeDocument/2006/relationships/customXml" Target="../ink/ink32.xml"/><Relationship Id="rId106" Type="http://schemas.openxmlformats.org/officeDocument/2006/relationships/image" Target="../media/image40.png"/><Relationship Id="rId114" Type="http://schemas.openxmlformats.org/officeDocument/2006/relationships/image" Target="../media/image44.png"/><Relationship Id="rId119" Type="http://schemas.microsoft.com/office/2007/relationships/hdphoto" Target="../media/hdphoto7.wdp"/><Relationship Id="rId10" Type="http://schemas.openxmlformats.org/officeDocument/2006/relationships/image" Target="../media/image5.png"/><Relationship Id="rId31" Type="http://schemas.openxmlformats.org/officeDocument/2006/relationships/customXml" Target="../ink/ink12.xml"/><Relationship Id="rId44" Type="http://schemas.openxmlformats.org/officeDocument/2006/relationships/image" Target="../media/image25.png"/><Relationship Id="rId52" Type="http://schemas.openxmlformats.org/officeDocument/2006/relationships/customXml" Target="../ink/ink27.xml"/><Relationship Id="rId60" Type="http://schemas.openxmlformats.org/officeDocument/2006/relationships/image" Target="../media/image28.png"/><Relationship Id="rId65" Type="http://schemas.openxmlformats.org/officeDocument/2006/relationships/customXml" Target="../ink/ink38.xml"/><Relationship Id="rId73" Type="http://schemas.openxmlformats.org/officeDocument/2006/relationships/customXml" Target="../ink/ink45.xml"/><Relationship Id="rId78" Type="http://schemas.openxmlformats.org/officeDocument/2006/relationships/customXml" Target="../ink/ink49.xml"/><Relationship Id="rId81" Type="http://schemas.openxmlformats.org/officeDocument/2006/relationships/customXml" Target="../ink/ink52.xml"/><Relationship Id="rId86" Type="http://schemas.openxmlformats.org/officeDocument/2006/relationships/image" Target="../media/image33.png"/><Relationship Id="rId94" Type="http://schemas.openxmlformats.org/officeDocument/2006/relationships/customXml" Target="../ink/ink61.xml"/><Relationship Id="rId99" Type="http://schemas.openxmlformats.org/officeDocument/2006/relationships/customXml" Target="../ink/ink64.xml"/><Relationship Id="rId101" Type="http://schemas.openxmlformats.org/officeDocument/2006/relationships/customXml" Target="../ink/ink66.xml"/><Relationship Id="rId4" Type="http://schemas.microsoft.com/office/2007/relationships/hdphoto" Target="../media/hdphoto9.wdp"/><Relationship Id="rId9" Type="http://schemas.microsoft.com/office/2007/relationships/hdphoto" Target="../media/hdphoto6.wdp"/><Relationship Id="rId13" Type="http://schemas.openxmlformats.org/officeDocument/2006/relationships/image" Target="../media/image3.png"/><Relationship Id="rId18" Type="http://schemas.openxmlformats.org/officeDocument/2006/relationships/image" Target="../media/image19.png"/><Relationship Id="rId39" Type="http://schemas.openxmlformats.org/officeDocument/2006/relationships/customXml" Target="../ink/ink18.xml"/><Relationship Id="rId109" Type="http://schemas.openxmlformats.org/officeDocument/2006/relationships/customXml" Target="../ink/ink70.xml"/><Relationship Id="rId34" Type="http://schemas.openxmlformats.org/officeDocument/2006/relationships/image" Target="../media/image22.png"/><Relationship Id="rId50" Type="http://schemas.openxmlformats.org/officeDocument/2006/relationships/image" Target="../media/image27.png"/><Relationship Id="rId55" Type="http://schemas.openxmlformats.org/officeDocument/2006/relationships/customXml" Target="../ink/ink30.xml"/><Relationship Id="rId76" Type="http://schemas.openxmlformats.org/officeDocument/2006/relationships/image" Target="../media/image31.png"/><Relationship Id="rId97" Type="http://schemas.openxmlformats.org/officeDocument/2006/relationships/customXml" Target="../ink/ink63.xml"/><Relationship Id="rId104" Type="http://schemas.openxmlformats.org/officeDocument/2006/relationships/image" Target="../media/image39.png"/><Relationship Id="rId120" Type="http://schemas.openxmlformats.org/officeDocument/2006/relationships/image" Target="../media/image7.png"/><Relationship Id="rId7" Type="http://schemas.openxmlformats.org/officeDocument/2006/relationships/image" Target="../media/image18.png"/><Relationship Id="rId71" Type="http://schemas.openxmlformats.org/officeDocument/2006/relationships/customXml" Target="../ink/ink43.xml"/><Relationship Id="rId92" Type="http://schemas.openxmlformats.org/officeDocument/2006/relationships/customXml" Target="../ink/ink59.xml"/><Relationship Id="rId2" Type="http://schemas.openxmlformats.org/officeDocument/2006/relationships/image" Target="../media/image16.jpeg"/><Relationship Id="rId29" Type="http://schemas.openxmlformats.org/officeDocument/2006/relationships/customXml" Target="../ink/ink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0287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714500" y="7165725"/>
              <a:ext cx="1104900" cy="57150"/>
            </a:xfrm>
            <a:custGeom>
              <a:avLst/>
              <a:gdLst/>
              <a:ahLst/>
              <a:cxnLst/>
              <a:rect l="l" t="t" r="r" b="b"/>
              <a:pathLst>
                <a:path w="1104900" h="57150">
                  <a:moveTo>
                    <a:pt x="1104900" y="57150"/>
                  </a:moveTo>
                  <a:lnTo>
                    <a:pt x="0" y="57150"/>
                  </a:lnTo>
                  <a:lnTo>
                    <a:pt x="0" y="0"/>
                  </a:lnTo>
                  <a:lnTo>
                    <a:pt x="1104900" y="0"/>
                  </a:lnTo>
                  <a:lnTo>
                    <a:pt x="1104900" y="571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841500" y="4101600"/>
            <a:ext cx="14605000" cy="20133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3000" spc="-5" dirty="0">
                <a:solidFill>
                  <a:srgbClr val="FFFFFF"/>
                </a:solidFill>
                <a:latin typeface="Noto Sans CJK JP Black"/>
                <a:cs typeface="Noto Sans CJK JP Black"/>
              </a:rPr>
              <a:t>대학에서 살아남기</a:t>
            </a:r>
            <a:endParaRPr sz="13000" dirty="0">
              <a:latin typeface="Noto Sans CJK JP Black"/>
              <a:cs typeface="Noto Sans CJK JP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0400" y="6958715"/>
            <a:ext cx="445135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300" dirty="0">
                <a:solidFill>
                  <a:srgbClr val="FFFFFF"/>
                </a:solidFill>
                <a:latin typeface="Noto Sans CJK JP Black"/>
                <a:cs typeface="Noto Sans CJK JP Black"/>
              </a:rPr>
              <a:t>[ </a:t>
            </a:r>
            <a:r>
              <a:rPr lang="ko-KR" altLang="en-US" sz="3300" dirty="0">
                <a:solidFill>
                  <a:srgbClr val="FFFFFF"/>
                </a:solidFill>
                <a:latin typeface="Noto Sans CJK JP Black"/>
                <a:cs typeface="Noto Sans CJK JP Black"/>
              </a:rPr>
              <a:t>과제편 </a:t>
            </a:r>
            <a:r>
              <a:rPr lang="en-US" altLang="ko-KR" sz="3300" dirty="0">
                <a:solidFill>
                  <a:srgbClr val="FFFFFF"/>
                </a:solidFill>
                <a:latin typeface="Noto Sans CJK JP Black"/>
                <a:cs typeface="Noto Sans CJK JP Black"/>
              </a:rPr>
              <a:t>]</a:t>
            </a:r>
            <a:endParaRPr sz="3300" dirty="0">
              <a:latin typeface="Noto Sans CJK JP Black"/>
              <a:cs typeface="Noto Sans CJK JP Black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437F7DA-A9FA-A9C7-0D2B-7838D426EB35}"/>
              </a:ext>
            </a:extLst>
          </p:cNvPr>
          <p:cNvSpPr txBox="1"/>
          <p:nvPr/>
        </p:nvSpPr>
        <p:spPr>
          <a:xfrm>
            <a:off x="12268200" y="7936826"/>
            <a:ext cx="445135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300" dirty="0">
                <a:solidFill>
                  <a:srgbClr val="FFFFFF"/>
                </a:solidFill>
                <a:latin typeface="Noto Sans CJK JP Black"/>
                <a:cs typeface="Noto Sans CJK JP Black"/>
              </a:rPr>
              <a:t>2021182005 </a:t>
            </a:r>
            <a:r>
              <a:rPr lang="ko-KR" altLang="en-US" sz="3300" dirty="0">
                <a:solidFill>
                  <a:srgbClr val="FFFFFF"/>
                </a:solidFill>
                <a:latin typeface="Noto Sans CJK JP Black"/>
                <a:cs typeface="Noto Sans CJK JP Black"/>
              </a:rPr>
              <a:t>김영규</a:t>
            </a:r>
            <a:endParaRPr sz="3300" dirty="0">
              <a:latin typeface="Noto Sans CJK JP Black"/>
              <a:cs typeface="Noto Sans CJK JP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9A2AC05E-D6DE-8D69-F6FB-309040588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548034"/>
              </p:ext>
            </p:extLst>
          </p:nvPr>
        </p:nvGraphicFramePr>
        <p:xfrm>
          <a:off x="0" y="-38100"/>
          <a:ext cx="18288000" cy="102991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78658279"/>
                    </a:ext>
                  </a:extLst>
                </a:gridCol>
                <a:gridCol w="7848600">
                  <a:extLst>
                    <a:ext uri="{9D8B030D-6E8A-4147-A177-3AD203B41FA5}">
                      <a16:colId xmlns:a16="http://schemas.microsoft.com/office/drawing/2014/main" val="3607643962"/>
                    </a:ext>
                  </a:extLst>
                </a:gridCol>
                <a:gridCol w="8001000">
                  <a:extLst>
                    <a:ext uri="{9D8B030D-6E8A-4147-A177-3AD203B41FA5}">
                      <a16:colId xmlns:a16="http://schemas.microsoft.com/office/drawing/2014/main" val="824701017"/>
                    </a:ext>
                  </a:extLst>
                </a:gridCol>
              </a:tblGrid>
              <a:tr h="9641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3200" b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</a:rPr>
                        <a:t>리소스 수집 및 캐릭터 동작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14350" indent="-514350" algn="l" latinLnBrk="1">
                        <a:buAutoNum type="arabicPeriod"/>
                      </a:pPr>
                      <a:r>
                        <a:rPr lang="ko-KR" altLang="en-US" sz="2800" b="0" dirty="0">
                          <a:solidFill>
                            <a:schemeClr val="tx1"/>
                          </a:solidFill>
                        </a:rPr>
                        <a:t>리소스 수집</a:t>
                      </a:r>
                      <a:endParaRPr lang="en-US" altLang="ko-KR" sz="2800" b="0" dirty="0">
                        <a:solidFill>
                          <a:schemeClr val="tx1"/>
                        </a:solidFill>
                      </a:endParaRPr>
                    </a:p>
                    <a:p>
                      <a:pPr marL="514350" indent="-514350" algn="l" latinLnBrk="1">
                        <a:buAutoNum type="arabicPeriod"/>
                      </a:pPr>
                      <a:r>
                        <a:rPr lang="ko-KR" altLang="en-US" sz="2800" b="0" dirty="0">
                          <a:solidFill>
                            <a:schemeClr val="tx1"/>
                          </a:solidFill>
                        </a:rPr>
                        <a:t>캐릭터 좌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800" b="0" dirty="0">
                          <a:solidFill>
                            <a:schemeClr val="tx1"/>
                          </a:solidFill>
                        </a:rPr>
                        <a:t>우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800" b="0" dirty="0">
                          <a:solidFill>
                            <a:schemeClr val="tx1"/>
                          </a:solidFill>
                        </a:rPr>
                        <a:t>상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800" b="0" dirty="0">
                          <a:solidFill>
                            <a:schemeClr val="tx1"/>
                          </a:solidFill>
                        </a:rPr>
                        <a:t>던지기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4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670798"/>
                  </a:ext>
                </a:extLst>
              </a:tr>
              <a:tr h="9641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r>
                        <a:rPr lang="ko-KR" altLang="en-US" sz="3200" dirty="0"/>
                        <a:t>주차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/>
                        <a:t>과제 오브젝트 및 던지기 동작</a:t>
                      </a:r>
                      <a:endParaRPr lang="en-US" altLang="ko-KR" sz="2800" dirty="0"/>
                    </a:p>
                  </a:txBody>
                  <a:tcPr>
                    <a:solidFill>
                      <a:schemeClr val="bg1">
                        <a:lumMod val="5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14350" indent="-514350" latinLnBrk="1">
                        <a:buAutoNum type="arabicPeriod"/>
                      </a:pPr>
                      <a:r>
                        <a:rPr lang="ko-KR" altLang="en-US" sz="2800" dirty="0"/>
                        <a:t>과제 랜덤 생성</a:t>
                      </a:r>
                      <a:r>
                        <a:rPr lang="en-US" altLang="ko-KR" sz="2800" dirty="0"/>
                        <a:t>,</a:t>
                      </a:r>
                      <a:r>
                        <a:rPr lang="ko-KR" altLang="en-US" sz="2800" dirty="0"/>
                        <a:t> 과제 수행 게이지</a:t>
                      </a:r>
                      <a:endParaRPr lang="en-US" altLang="ko-KR" sz="2800" dirty="0"/>
                    </a:p>
                    <a:p>
                      <a:pPr marL="514350" indent="-514350" latinLnBrk="1">
                        <a:buAutoNum type="arabicPeriod"/>
                      </a:pPr>
                      <a:r>
                        <a:rPr lang="ko-KR" altLang="en-US" sz="2800" dirty="0"/>
                        <a:t>과제 던지기 포물선 각도로 발사</a:t>
                      </a:r>
                      <a:r>
                        <a:rPr lang="en-US" altLang="ko-KR" sz="2800" dirty="0"/>
                        <a:t>(</a:t>
                      </a:r>
                      <a:r>
                        <a:rPr lang="ko-KR" altLang="en-US" sz="2800" dirty="0"/>
                        <a:t>포트리스처럼</a:t>
                      </a:r>
                      <a:r>
                        <a:rPr lang="en-US" altLang="ko-KR" sz="2800" dirty="0"/>
                        <a:t>)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>
                        <a:lumMod val="50000"/>
                        <a:alpha val="4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745229"/>
                  </a:ext>
                </a:extLst>
              </a:tr>
              <a:tr h="1399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r>
                        <a:rPr lang="ko-KR" altLang="en-US" sz="3200" dirty="0"/>
                        <a:t>주차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800" dirty="0"/>
                    </a:p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/>
                        <a:t>게임 기능 구현</a:t>
                      </a:r>
                      <a:endParaRPr lang="en-US" altLang="ko-KR" sz="2800" dirty="0"/>
                    </a:p>
                  </a:txBody>
                  <a:tcPr>
                    <a:solidFill>
                      <a:schemeClr val="bg1">
                        <a:lumMod val="5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14350" indent="-514350" latinLnBrk="1">
                        <a:buAutoNum type="arabicPeriod"/>
                      </a:pPr>
                      <a:r>
                        <a:rPr lang="ko-KR" altLang="en-US" sz="2800" dirty="0" err="1"/>
                        <a:t>과제함</a:t>
                      </a:r>
                      <a:r>
                        <a:rPr lang="ko-KR" altLang="en-US" sz="2800" dirty="0"/>
                        <a:t> 상</a:t>
                      </a:r>
                      <a:r>
                        <a:rPr lang="en-US" altLang="ko-KR" sz="2800" dirty="0"/>
                        <a:t>, </a:t>
                      </a:r>
                      <a:r>
                        <a:rPr lang="ko-KR" altLang="en-US" sz="2800" dirty="0"/>
                        <a:t>하 움직임 반복 및 과제 </a:t>
                      </a:r>
                      <a:endParaRPr lang="en-US" altLang="ko-KR" sz="2800" dirty="0"/>
                    </a:p>
                    <a:p>
                      <a:pPr marL="514350" indent="-514350" latinLnBrk="1">
                        <a:buAutoNum type="arabicPeriod"/>
                      </a:pPr>
                      <a:r>
                        <a:rPr lang="ko-KR" altLang="en-US" sz="2800" dirty="0"/>
                        <a:t>생명력</a:t>
                      </a:r>
                      <a:r>
                        <a:rPr lang="en-US" altLang="ko-KR" sz="2800" dirty="0"/>
                        <a:t>, </a:t>
                      </a:r>
                      <a:r>
                        <a:rPr lang="ko-KR" altLang="en-US" sz="2800" dirty="0"/>
                        <a:t>목표 점수</a:t>
                      </a:r>
                      <a:endParaRPr lang="en-US" altLang="ko-KR" sz="2800" dirty="0"/>
                    </a:p>
                    <a:p>
                      <a:pPr marL="514350" indent="-514350" latinLnBrk="1">
                        <a:buAutoNum type="arabicPeriod"/>
                      </a:pPr>
                      <a:r>
                        <a:rPr lang="ko-KR" altLang="en-US" sz="2800" dirty="0"/>
                        <a:t>목표 점수 달성 시 스테이지 넘어가는 기능</a:t>
                      </a:r>
                      <a:endParaRPr lang="en-US" altLang="ko-KR" sz="2800" dirty="0"/>
                    </a:p>
                  </a:txBody>
                  <a:tcPr>
                    <a:solidFill>
                      <a:schemeClr val="bg1">
                        <a:lumMod val="50000"/>
                        <a:alpha val="4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204575"/>
                  </a:ext>
                </a:extLst>
              </a:tr>
              <a:tr h="183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r>
                        <a:rPr lang="ko-KR" altLang="en-US" sz="3200" dirty="0"/>
                        <a:t>주차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800" dirty="0"/>
                    </a:p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/>
                        <a:t>장애물 오브젝트 및 아이템 </a:t>
                      </a:r>
                      <a:endParaRPr lang="en-US" altLang="ko-KR" sz="2800" dirty="0"/>
                    </a:p>
                  </a:txBody>
                  <a:tcPr>
                    <a:solidFill>
                      <a:schemeClr val="bg1">
                        <a:lumMod val="5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14350" indent="-514350" latinLnBrk="1">
                        <a:buAutoNum type="arabicPeriod"/>
                      </a:pPr>
                      <a:r>
                        <a:rPr lang="ko-KR" altLang="en-US" sz="2800" dirty="0"/>
                        <a:t>깨진 소주병</a:t>
                      </a:r>
                      <a:r>
                        <a:rPr lang="en-US" altLang="ko-KR" sz="2800" dirty="0"/>
                        <a:t>(</a:t>
                      </a:r>
                      <a:r>
                        <a:rPr lang="ko-KR" altLang="en-US" sz="2800" dirty="0"/>
                        <a:t>회전</a:t>
                      </a:r>
                      <a:r>
                        <a:rPr lang="en-US" altLang="ko-KR" sz="2800" dirty="0"/>
                        <a:t>), </a:t>
                      </a:r>
                      <a:r>
                        <a:rPr lang="ko-KR" altLang="en-US" sz="2800" dirty="0"/>
                        <a:t>데드라인</a:t>
                      </a:r>
                      <a:r>
                        <a:rPr lang="en-US" altLang="ko-KR" sz="2800" dirty="0"/>
                        <a:t>, </a:t>
                      </a:r>
                      <a:r>
                        <a:rPr lang="ko-KR" altLang="en-US" sz="2800" dirty="0"/>
                        <a:t>바이러스 </a:t>
                      </a:r>
                      <a:br>
                        <a:rPr lang="en-US" altLang="ko-KR" sz="2800" dirty="0"/>
                      </a:br>
                      <a:r>
                        <a:rPr lang="ko-KR" altLang="en-US" sz="2800" dirty="0"/>
                        <a:t>충돌체크 및 충돌 이후 기능 처리</a:t>
                      </a:r>
                      <a:endParaRPr lang="en-US" altLang="ko-KR" sz="2800" dirty="0"/>
                    </a:p>
                    <a:p>
                      <a:pPr marL="514350" indent="-514350" latinLnBrk="1">
                        <a:buAutoNum type="arabicPeriod"/>
                      </a:pPr>
                      <a:r>
                        <a:rPr lang="ko-KR" altLang="en-US" sz="2800" dirty="0"/>
                        <a:t>아이템 랜덤 획득 </a:t>
                      </a:r>
                      <a:r>
                        <a:rPr lang="en-US" altLang="ko-KR" sz="2800" dirty="0"/>
                        <a:t>(</a:t>
                      </a:r>
                      <a:r>
                        <a:rPr lang="ko-KR" altLang="en-US" sz="2800" dirty="0"/>
                        <a:t>회복</a:t>
                      </a:r>
                      <a:r>
                        <a:rPr lang="en-US" altLang="ko-KR" sz="2800" dirty="0"/>
                        <a:t>, </a:t>
                      </a:r>
                      <a:r>
                        <a:rPr lang="ko-KR" altLang="en-US" sz="2800" dirty="0"/>
                        <a:t>보호막</a:t>
                      </a:r>
                      <a:r>
                        <a:rPr lang="en-US" altLang="ko-KR" sz="2800" dirty="0"/>
                        <a:t>, </a:t>
                      </a:r>
                      <a:r>
                        <a:rPr lang="ko-KR" altLang="en-US" sz="2800" dirty="0"/>
                        <a:t>두루마리</a:t>
                      </a:r>
                      <a:r>
                        <a:rPr lang="en-US" altLang="ko-KR" sz="2800" dirty="0"/>
                        <a:t>) </a:t>
                      </a:r>
                      <a:br>
                        <a:rPr lang="en-US" altLang="ko-KR" sz="2800" dirty="0"/>
                      </a:br>
                      <a:r>
                        <a:rPr lang="ko-KR" altLang="en-US" sz="2800" dirty="0"/>
                        <a:t>및 사용시 기능 처리</a:t>
                      </a:r>
                      <a:endParaRPr lang="en-US" altLang="ko-KR" sz="2800" dirty="0"/>
                    </a:p>
                  </a:txBody>
                  <a:tcPr>
                    <a:solidFill>
                      <a:schemeClr val="bg1">
                        <a:lumMod val="50000"/>
                        <a:alpha val="4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236912"/>
                  </a:ext>
                </a:extLst>
              </a:tr>
              <a:tr h="9641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r>
                        <a:rPr lang="ko-KR" altLang="en-US" sz="3200" dirty="0"/>
                        <a:t>주차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추가 구현 및</a:t>
                      </a:r>
                      <a:r>
                        <a:rPr lang="en-US" altLang="ko-KR" sz="2800" dirty="0"/>
                        <a:t> </a:t>
                      </a:r>
                      <a:r>
                        <a:rPr lang="ko-KR" altLang="en-US" sz="2800" dirty="0"/>
                        <a:t>중간 점검</a:t>
                      </a:r>
                      <a:endParaRPr lang="en-US" altLang="ko-KR" sz="2800" dirty="0"/>
                    </a:p>
                  </a:txBody>
                  <a:tcPr>
                    <a:solidFill>
                      <a:schemeClr val="bg1">
                        <a:lumMod val="5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14350" indent="-514350" latinLnBrk="1">
                        <a:buAutoNum type="arabicPeriod"/>
                      </a:pPr>
                      <a:r>
                        <a:rPr lang="ko-KR" altLang="en-US" sz="2800" dirty="0"/>
                        <a:t>실제 메뉴 구현</a:t>
                      </a:r>
                      <a:r>
                        <a:rPr lang="en-US" altLang="ko-KR" sz="2800" dirty="0"/>
                        <a:t>(</a:t>
                      </a:r>
                      <a:r>
                        <a:rPr lang="ko-KR" altLang="en-US" sz="2800" dirty="0"/>
                        <a:t>일시정지</a:t>
                      </a:r>
                      <a:r>
                        <a:rPr lang="en-US" altLang="ko-KR" sz="2800" dirty="0"/>
                        <a:t>)</a:t>
                      </a:r>
                    </a:p>
                    <a:p>
                      <a:pPr marL="514350" indent="-514350" latinLnBrk="1">
                        <a:buAutoNum type="arabicPeriod"/>
                      </a:pPr>
                      <a:r>
                        <a:rPr lang="ko-KR" altLang="en-US" sz="2800" dirty="0"/>
                        <a:t>중간 점검 및 보완</a:t>
                      </a:r>
                      <a:r>
                        <a:rPr lang="en-US" altLang="ko-KR" sz="2800" dirty="0"/>
                        <a:t>(</a:t>
                      </a:r>
                      <a:r>
                        <a:rPr lang="ko-KR" altLang="en-US" sz="2800" dirty="0"/>
                        <a:t>구현 못했던 것</a:t>
                      </a:r>
                      <a:r>
                        <a:rPr lang="en-US" altLang="ko-KR" sz="2800" dirty="0"/>
                        <a:t>,</a:t>
                      </a:r>
                      <a:r>
                        <a:rPr lang="ko-KR" altLang="en-US" sz="2800" dirty="0"/>
                        <a:t> </a:t>
                      </a:r>
                      <a:r>
                        <a:rPr lang="ko-KR" altLang="en-US" sz="2800" dirty="0" err="1"/>
                        <a:t>버그난</a:t>
                      </a:r>
                      <a:r>
                        <a:rPr lang="ko-KR" altLang="en-US" sz="2800" dirty="0"/>
                        <a:t> 것</a:t>
                      </a:r>
                      <a:r>
                        <a:rPr lang="en-US" altLang="ko-KR" sz="2800" dirty="0"/>
                        <a:t>)</a:t>
                      </a:r>
                      <a:r>
                        <a:rPr lang="ko-KR" altLang="en-US" sz="2800" dirty="0"/>
                        <a:t> 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4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005286"/>
                  </a:ext>
                </a:extLst>
              </a:tr>
              <a:tr h="1217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6</a:t>
                      </a:r>
                      <a:r>
                        <a:rPr lang="ko-KR" altLang="en-US" sz="3200" dirty="0"/>
                        <a:t>주차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/>
                        <a:t>남은 스테이지 구현</a:t>
                      </a:r>
                      <a:endParaRPr lang="en-US" altLang="ko-KR" sz="2800" dirty="0"/>
                    </a:p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/>
                        <a:t>장애물 오브젝트 및 아이템 최종</a:t>
                      </a:r>
                      <a:endParaRPr lang="en-US" altLang="ko-KR" sz="2800" dirty="0"/>
                    </a:p>
                  </a:txBody>
                  <a:tcPr>
                    <a:solidFill>
                      <a:schemeClr val="bg1">
                        <a:lumMod val="5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14350" marR="0" lvl="0" indent="-5143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2800" dirty="0"/>
                        <a:t>추가 개발 범위 구현</a:t>
                      </a:r>
                      <a:r>
                        <a:rPr lang="en-US" altLang="ko-KR" sz="2800" dirty="0"/>
                        <a:t>(</a:t>
                      </a:r>
                      <a:r>
                        <a:rPr lang="ko-KR" altLang="en-US" sz="2800" dirty="0"/>
                        <a:t>친구무리</a:t>
                      </a:r>
                      <a:r>
                        <a:rPr lang="en-US" altLang="ko-KR" sz="2800" dirty="0"/>
                        <a:t>)</a:t>
                      </a:r>
                    </a:p>
                    <a:p>
                      <a:pPr marL="514350" marR="0" lvl="0" indent="-5143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2800" dirty="0"/>
                        <a:t>남은 스테이지 구현 및 난이도 설계</a:t>
                      </a:r>
                      <a:endParaRPr lang="en-US" altLang="ko-KR" sz="2800" dirty="0"/>
                    </a:p>
                  </a:txBody>
                  <a:tcPr>
                    <a:solidFill>
                      <a:schemeClr val="bg1">
                        <a:lumMod val="50000"/>
                        <a:alpha val="4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26597"/>
                  </a:ext>
                </a:extLst>
              </a:tr>
              <a:tr h="590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7</a:t>
                      </a:r>
                      <a:r>
                        <a:rPr lang="ko-KR" altLang="en-US" sz="3200" dirty="0"/>
                        <a:t>주차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4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/>
                        <a:t>남은 스테이지 구현</a:t>
                      </a:r>
                      <a:endParaRPr lang="en-US" altLang="ko-KR" sz="2800" dirty="0"/>
                    </a:p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/>
                        <a:t>과제 오브젝트 및 캐릭터 동작 최종</a:t>
                      </a:r>
                      <a:endParaRPr lang="en-US" altLang="ko-KR" sz="2800" dirty="0"/>
                    </a:p>
                  </a:txBody>
                  <a:tcPr>
                    <a:solidFill>
                      <a:schemeClr val="bg1">
                        <a:lumMod val="50000"/>
                        <a:alpha val="4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514350" indent="-514350" latinLnBrk="1">
                        <a:buAutoNum type="arabicPeriod"/>
                      </a:pPr>
                      <a:r>
                        <a:rPr lang="ko-KR" altLang="en-US" sz="2800" dirty="0"/>
                        <a:t>추가 개발 범위 구현</a:t>
                      </a:r>
                      <a:r>
                        <a:rPr lang="en-US" altLang="ko-KR" sz="2800" dirty="0"/>
                        <a:t>(</a:t>
                      </a:r>
                      <a:r>
                        <a:rPr lang="ko-KR" altLang="en-US" sz="2800" dirty="0"/>
                        <a:t>친구무리</a:t>
                      </a:r>
                      <a:r>
                        <a:rPr lang="en-US" altLang="ko-KR" sz="2800" dirty="0"/>
                        <a:t>)</a:t>
                      </a:r>
                    </a:p>
                    <a:p>
                      <a:pPr marL="514350" indent="-514350" latinLnBrk="1">
                        <a:buAutoNum type="arabicPeriod"/>
                      </a:pPr>
                      <a:r>
                        <a:rPr lang="ko-KR" altLang="en-US" sz="2800" dirty="0"/>
                        <a:t>남은 스테이지 구현 및 난이도 설계</a:t>
                      </a:r>
                      <a:br>
                        <a:rPr lang="en-US" altLang="ko-KR" sz="2800" dirty="0"/>
                      </a:br>
                      <a:r>
                        <a:rPr lang="en-US" altLang="ko-KR" sz="2800" dirty="0"/>
                        <a:t>(</a:t>
                      </a:r>
                      <a:r>
                        <a:rPr lang="ko-KR" altLang="en-US" sz="2800" dirty="0"/>
                        <a:t>각 스테이지 배경</a:t>
                      </a:r>
                      <a:r>
                        <a:rPr lang="en-US" altLang="ko-KR" sz="2800" dirty="0"/>
                        <a:t>, </a:t>
                      </a:r>
                      <a:r>
                        <a:rPr lang="ko-KR" altLang="en-US" sz="2800" dirty="0"/>
                        <a:t>사운드 처리</a:t>
                      </a:r>
                      <a:r>
                        <a:rPr lang="en-US" altLang="ko-KR" sz="2800" dirty="0"/>
                        <a:t>)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4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429310"/>
                  </a:ext>
                </a:extLst>
              </a:tr>
              <a:tr h="808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8</a:t>
                      </a:r>
                      <a:r>
                        <a:rPr lang="ko-KR" altLang="en-US" sz="3200" dirty="0"/>
                        <a:t>주차</a:t>
                      </a:r>
                      <a:endParaRPr lang="en-US" altLang="ko-KR" sz="3200" dirty="0"/>
                    </a:p>
                  </a:txBody>
                  <a:tcPr>
                    <a:solidFill>
                      <a:schemeClr val="bg1">
                        <a:lumMod val="50000"/>
                        <a:alpha val="4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/>
                        <a:t>과제 오브젝트 및 던지기 동작 최종</a:t>
                      </a:r>
                      <a:endParaRPr lang="en-US" altLang="ko-KR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450217"/>
                  </a:ext>
                </a:extLst>
              </a:tr>
              <a:tr h="9641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9</a:t>
                      </a:r>
                      <a:r>
                        <a:rPr lang="ko-KR" altLang="en-US" sz="3200" dirty="0"/>
                        <a:t>주차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시작과 종료 처리 및 밸런스 조절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14350" indent="-514350" latinLnBrk="1">
                        <a:buAutoNum type="arabicPeriod"/>
                      </a:pPr>
                      <a:r>
                        <a:rPr lang="ko-KR" altLang="en-US" sz="2800" dirty="0"/>
                        <a:t>실제적인 게임 시작과 종료 처리</a:t>
                      </a:r>
                      <a:endParaRPr lang="en-US" altLang="ko-KR" sz="2800" dirty="0"/>
                    </a:p>
                    <a:p>
                      <a:pPr marL="514350" indent="-514350" latinLnBrk="1">
                        <a:buAutoNum type="arabicPeriod"/>
                      </a:pPr>
                      <a:r>
                        <a:rPr lang="ko-KR" altLang="en-US" sz="2800" dirty="0"/>
                        <a:t>밸런스 조절</a:t>
                      </a:r>
                      <a:endParaRPr lang="en-US" altLang="ko-KR" sz="2800" dirty="0"/>
                    </a:p>
                  </a:txBody>
                  <a:tcPr>
                    <a:solidFill>
                      <a:schemeClr val="bg1">
                        <a:lumMod val="50000"/>
                        <a:alpha val="4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921074"/>
                  </a:ext>
                </a:extLst>
              </a:tr>
              <a:tr h="590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10</a:t>
                      </a:r>
                      <a:r>
                        <a:rPr lang="ko-KR" altLang="en-US" sz="3200" dirty="0"/>
                        <a:t>주차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마무리</a:t>
                      </a:r>
                      <a:endParaRPr lang="en-US" altLang="ko-KR" sz="2800" dirty="0"/>
                    </a:p>
                  </a:txBody>
                  <a:tcPr>
                    <a:solidFill>
                      <a:schemeClr val="bg1">
                        <a:lumMod val="5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14350" indent="-514350" latinLnBrk="1">
                        <a:buAutoNum type="arabicPeriod"/>
                      </a:pPr>
                      <a:r>
                        <a:rPr lang="ko-KR" altLang="en-US" sz="2800" dirty="0"/>
                        <a:t>최종 점검 및 릴리즈</a:t>
                      </a:r>
                      <a:endParaRPr lang="en-US" altLang="ko-KR" sz="2800" dirty="0"/>
                    </a:p>
                  </a:txBody>
                  <a:tcPr>
                    <a:solidFill>
                      <a:schemeClr val="bg1">
                        <a:lumMod val="50000"/>
                        <a:alpha val="4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8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16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600" y="597718"/>
            <a:ext cx="9090172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9000" dirty="0">
                <a:latin typeface="Noto Sans CJK JP Black"/>
                <a:cs typeface="Noto Sans CJK JP Black"/>
              </a:rPr>
              <a:t>게임 컨셉</a:t>
            </a:r>
            <a:endParaRPr sz="9000" dirty="0">
              <a:latin typeface="Noto Sans CJK JP Black"/>
              <a:cs typeface="Noto Sans CJK JP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6300" y="338607"/>
            <a:ext cx="1104900" cy="57150"/>
          </a:xfrm>
          <a:custGeom>
            <a:avLst/>
            <a:gdLst/>
            <a:ahLst/>
            <a:cxnLst/>
            <a:rect l="l" t="t" r="r" b="b"/>
            <a:pathLst>
              <a:path w="1104900" h="57150">
                <a:moveTo>
                  <a:pt x="1104900" y="57150"/>
                </a:moveTo>
                <a:lnTo>
                  <a:pt x="0" y="57150"/>
                </a:lnTo>
                <a:lnTo>
                  <a:pt x="0" y="0"/>
                </a:lnTo>
                <a:lnTo>
                  <a:pt x="1104900" y="0"/>
                </a:lnTo>
                <a:lnTo>
                  <a:pt x="1104900" y="57150"/>
                </a:lnTo>
                <a:close/>
              </a:path>
            </a:pathLst>
          </a:custGeom>
          <a:solidFill>
            <a:srgbClr val="F4806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0969CFED-45F4-5739-1848-BD08782D4108}"/>
              </a:ext>
            </a:extLst>
          </p:cNvPr>
          <p:cNvSpPr txBox="1"/>
          <p:nvPr/>
        </p:nvSpPr>
        <p:spPr>
          <a:xfrm>
            <a:off x="876300" y="1995537"/>
            <a:ext cx="15811500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5400" dirty="0">
                <a:latin typeface="Noto Sans CJK JP Black"/>
                <a:cs typeface="Noto Sans CJK JP Black"/>
              </a:rPr>
              <a:t>대학교에서 과제가 </a:t>
            </a:r>
            <a:r>
              <a:rPr lang="en-US" altLang="ko-KR" sz="5400" dirty="0">
                <a:latin typeface="Noto Sans CJK JP Black"/>
                <a:cs typeface="Noto Sans CJK JP Black"/>
              </a:rPr>
              <a:t>“</a:t>
            </a:r>
            <a:r>
              <a:rPr lang="ko-KR" altLang="en-US" sz="5400" dirty="0">
                <a:latin typeface="Noto Sans CJK JP Black"/>
                <a:cs typeface="Noto Sans CJK JP Black"/>
              </a:rPr>
              <a:t>하늘에 구멍이 뚫린 것 같이 비가 온다</a:t>
            </a:r>
            <a:r>
              <a:rPr lang="en-US" altLang="ko-KR" sz="5400" dirty="0">
                <a:latin typeface="Noto Sans CJK JP Black"/>
                <a:cs typeface="Noto Sans CJK JP Black"/>
              </a:rPr>
              <a:t>”</a:t>
            </a:r>
            <a:r>
              <a:rPr lang="ko-KR" altLang="en-US" sz="5400" dirty="0">
                <a:latin typeface="Noto Sans CJK JP Black"/>
                <a:cs typeface="Noto Sans CJK JP Black"/>
              </a:rPr>
              <a:t>라는 표현처럼 구성해 보았습니다</a:t>
            </a:r>
            <a:r>
              <a:rPr lang="en-US" altLang="ko-KR" sz="5400" dirty="0">
                <a:latin typeface="Noto Sans CJK JP Black"/>
                <a:cs typeface="Noto Sans CJK JP Black"/>
              </a:rPr>
              <a:t>. </a:t>
            </a:r>
            <a:r>
              <a:rPr lang="ko-KR" altLang="en-US" sz="5400" dirty="0">
                <a:latin typeface="Noto Sans CJK JP Black"/>
                <a:cs typeface="Noto Sans CJK JP Black"/>
              </a:rPr>
              <a:t>유사작품으로 똥피하기 게임이 있었고 당연히 똥피하기 게임보다 더 발전된 게임을 만들 것 입니다</a:t>
            </a:r>
            <a:r>
              <a:rPr lang="en-US" altLang="ko-KR" sz="5400" dirty="0">
                <a:latin typeface="Noto Sans CJK JP Black"/>
                <a:cs typeface="Noto Sans CJK JP Black"/>
              </a:rPr>
              <a:t>.</a:t>
            </a:r>
            <a:endParaRPr sz="5400" dirty="0">
              <a:latin typeface="Noto Sans CJK JP Black"/>
              <a:cs typeface="Noto Sans CJK JP Black"/>
            </a:endParaRPr>
          </a:p>
        </p:txBody>
      </p:sp>
    </p:spTree>
    <p:extLst>
      <p:ext uri="{BB962C8B-B14F-4D97-AF65-F5344CB8AC3E}">
        <p14:creationId xmlns:p14="http://schemas.microsoft.com/office/powerpoint/2010/main" val="411158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790F6DE-F91A-C7FA-B977-A36AB493B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66"/>
            <a:ext cx="18249900" cy="1027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3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600" y="597718"/>
            <a:ext cx="10185400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9000">
                <a:latin typeface="Noto Sans CJK JP Black"/>
                <a:cs typeface="Noto Sans CJK JP Black"/>
              </a:rPr>
              <a:t>메인 게임 화면 구성</a:t>
            </a:r>
            <a:endParaRPr sz="9000" dirty="0">
              <a:latin typeface="Noto Sans CJK JP Black"/>
              <a:cs typeface="Noto Sans CJK JP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6300" y="338607"/>
            <a:ext cx="1104900" cy="57150"/>
          </a:xfrm>
          <a:custGeom>
            <a:avLst/>
            <a:gdLst/>
            <a:ahLst/>
            <a:cxnLst/>
            <a:rect l="l" t="t" r="r" b="b"/>
            <a:pathLst>
              <a:path w="1104900" h="57150">
                <a:moveTo>
                  <a:pt x="1104900" y="57150"/>
                </a:moveTo>
                <a:lnTo>
                  <a:pt x="0" y="57150"/>
                </a:lnTo>
                <a:lnTo>
                  <a:pt x="0" y="0"/>
                </a:lnTo>
                <a:lnTo>
                  <a:pt x="1104900" y="0"/>
                </a:lnTo>
                <a:lnTo>
                  <a:pt x="1104900" y="57150"/>
                </a:lnTo>
                <a:close/>
              </a:path>
            </a:pathLst>
          </a:custGeom>
          <a:solidFill>
            <a:srgbClr val="F4806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0FA196-BF33-13F4-393F-763C7299FE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789" b="91406" l="10000" r="90000">
                        <a14:foregroundMark x1="36957" y1="31641" x2="44783" y2="74609"/>
                        <a14:foregroundMark x1="44783" y1="74609" x2="44783" y2="74609"/>
                        <a14:foregroundMark x1="50000" y1="31055" x2="41957" y2="62891"/>
                        <a14:foregroundMark x1="41957" y1="62891" x2="38478" y2="55078"/>
                        <a14:foregroundMark x1="38478" y1="55078" x2="38478" y2="52344"/>
                        <a14:foregroundMark x1="38152" y1="33984" x2="40435" y2="53906"/>
                        <a14:foregroundMark x1="40435" y1="53906" x2="42391" y2="37500"/>
                        <a14:foregroundMark x1="42391" y1="37500" x2="41087" y2="32813"/>
                        <a14:foregroundMark x1="51630" y1="32422" x2="58696" y2="46680"/>
                        <a14:foregroundMark x1="58696" y1="46680" x2="40978" y2="68164"/>
                        <a14:foregroundMark x1="40978" y1="68164" x2="46739" y2="42773"/>
                        <a14:foregroundMark x1="46739" y1="42773" x2="62065" y2="43555"/>
                        <a14:foregroundMark x1="61413" y1="73438" x2="44022" y2="66016"/>
                        <a14:foregroundMark x1="44022" y1="66016" x2="45217" y2="35742"/>
                        <a14:foregroundMark x1="45217" y1="35742" x2="63043" y2="42773"/>
                        <a14:foregroundMark x1="63043" y1="42773" x2="63370" y2="46484"/>
                        <a14:foregroundMark x1="36522" y1="29297" x2="35543" y2="61523"/>
                        <a14:foregroundMark x1="35543" y1="61523" x2="45109" y2="66797"/>
                        <a14:foregroundMark x1="45109" y1="66797" x2="46304" y2="51563"/>
                        <a14:foregroundMark x1="32935" y1="21875" x2="30652" y2="37500"/>
                        <a14:foregroundMark x1="30652" y1="37500" x2="33043" y2="75000"/>
                        <a14:foregroundMark x1="33043" y1="75000" x2="33043" y2="75000"/>
                        <a14:foregroundMark x1="41848" y1="8984" x2="51630" y2="9375"/>
                        <a14:foregroundMark x1="65978" y1="32422" x2="67500" y2="54883"/>
                        <a14:foregroundMark x1="67500" y1="54883" x2="43696" y2="68945"/>
                        <a14:foregroundMark x1="43696" y1="68945" x2="38261" y2="54102"/>
                        <a14:foregroundMark x1="38261" y1="54102" x2="38478" y2="44727"/>
                        <a14:foregroundMark x1="68478" y1="67578" x2="58696" y2="68164"/>
                        <a14:foregroundMark x1="58696" y1="68164" x2="42500" y2="34961"/>
                        <a14:foregroundMark x1="42500" y1="34961" x2="54565" y2="43750"/>
                        <a14:foregroundMark x1="54565" y1="43750" x2="50000" y2="55078"/>
                        <a14:foregroundMark x1="43152" y1="48828" x2="42717" y2="48828"/>
                        <a14:foregroundMark x1="41848" y1="46484" x2="44022" y2="46875"/>
                        <a14:foregroundMark x1="61087" y1="34180" x2="62065" y2="33594"/>
                        <a14:foregroundMark x1="63261" y1="91406" x2="60000" y2="902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342" y="4220291"/>
            <a:ext cx="993058" cy="5526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52732B-682E-ABD8-6647-7586EC0EB8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464" y="5038380"/>
            <a:ext cx="861588" cy="8615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F49FB0-0DF5-6F34-D216-7D38F114AA9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812231" y="4165560"/>
            <a:ext cx="592054" cy="5920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5F8E4E-7B0B-7091-513F-0B18C50B773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253" y="6110271"/>
            <a:ext cx="571500" cy="571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D167EE-D3EB-EA81-1A6D-DE2E7692C35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567" y="5132943"/>
            <a:ext cx="571500" cy="571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EB0093C-67D4-659D-9B78-803F67C7C1E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817" y="5247243"/>
            <a:ext cx="381000" cy="381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3DF617C-1FA0-B785-4F26-033C8C7E2A5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25904" y="6157718"/>
            <a:ext cx="611755" cy="61175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906C43D-623D-851F-9CDF-7945E60F102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16385" y1="50769" x2="16385" y2="50769"/>
                        <a14:foregroundMark x1="18769" y1="50462" x2="35769" y2="50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12" y="6152934"/>
            <a:ext cx="789383" cy="59203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7256586-EB78-5092-5198-A0C02AD4E19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961" b="92578" l="10000" r="90000">
                        <a14:foregroundMark x1="47222" y1="36914" x2="45222" y2="53516"/>
                        <a14:foregroundMark x1="45222" y1="53516" x2="52889" y2="31445"/>
                        <a14:foregroundMark x1="52889" y1="31445" x2="43889" y2="36523"/>
                        <a14:foregroundMark x1="43889" y1="36523" x2="43333" y2="42383"/>
                        <a14:foregroundMark x1="47222" y1="23633" x2="39667" y2="50977"/>
                        <a14:foregroundMark x1="46222" y1="30469" x2="38000" y2="82813"/>
                        <a14:foregroundMark x1="45000" y1="28320" x2="39667" y2="62109"/>
                        <a14:foregroundMark x1="39667" y1="62109" x2="45111" y2="92578"/>
                        <a14:foregroundMark x1="45111" y1="92578" x2="52667" y2="76367"/>
                        <a14:foregroundMark x1="52667" y1="76367" x2="44889" y2="66797"/>
                        <a14:foregroundMark x1="44889" y1="66797" x2="41889" y2="65234"/>
                        <a14:foregroundMark x1="31556" y1="12891" x2="46000" y2="11133"/>
                        <a14:foregroundMark x1="46000" y1="11133" x2="46556" y2="111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187" y="4187147"/>
            <a:ext cx="993058" cy="5649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1242A3-B480-6212-6132-0877F739EC68}"/>
              </a:ext>
            </a:extLst>
          </p:cNvPr>
          <p:cNvSpPr txBox="1"/>
          <p:nvPr/>
        </p:nvSpPr>
        <p:spPr>
          <a:xfrm>
            <a:off x="932256" y="3238500"/>
            <a:ext cx="1320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장애물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6F369D5-41EB-F6DC-995A-3EB5F75232E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98667" l="9778" r="89778">
                        <a14:foregroundMark x1="31111" y1="93778" x2="31111" y2="94667"/>
                        <a14:foregroundMark x1="32889" y1="89778" x2="31556" y2="96000"/>
                        <a14:foregroundMark x1="32000" y1="97333" x2="30667" y2="98667"/>
                        <a14:foregroundMark x1="63556" y1="45778" x2="66667" y2="31556"/>
                        <a14:foregroundMark x1="48889" y1="12889" x2="54222" y2="8000"/>
                        <a14:foregroundMark x1="46667" y1="4000" x2="48889" y2="2222"/>
                        <a14:foregroundMark x1="50667" y1="3111" x2="48889" y2="0"/>
                        <a14:foregroundMark x1="49333" y1="71111" x2="46667" y2="7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896" y="4058814"/>
            <a:ext cx="2143125" cy="21431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A1369DC-8CA5-EAA8-4933-E40AAE164F05}"/>
              </a:ext>
            </a:extLst>
          </p:cNvPr>
          <p:cNvSpPr txBox="1"/>
          <p:nvPr/>
        </p:nvSpPr>
        <p:spPr>
          <a:xfrm>
            <a:off x="5639052" y="3265643"/>
            <a:ext cx="1320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캐릭터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56880E-55CA-B9FA-FF42-C183C60E6C06}"/>
              </a:ext>
            </a:extLst>
          </p:cNvPr>
          <p:cNvSpPr txBox="1"/>
          <p:nvPr/>
        </p:nvSpPr>
        <p:spPr>
          <a:xfrm>
            <a:off x="8285421" y="3265643"/>
            <a:ext cx="1659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게임요소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546151-63EC-BB95-5266-28DAEA5D87CB}"/>
              </a:ext>
            </a:extLst>
          </p:cNvPr>
          <p:cNvSpPr txBox="1"/>
          <p:nvPr/>
        </p:nvSpPr>
        <p:spPr>
          <a:xfrm>
            <a:off x="762717" y="4249729"/>
            <a:ext cx="1659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바이러스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61B030-A9FD-8F81-930E-5775E7A939DA}"/>
              </a:ext>
            </a:extLst>
          </p:cNvPr>
          <p:cNvSpPr txBox="1"/>
          <p:nvPr/>
        </p:nvSpPr>
        <p:spPr>
          <a:xfrm>
            <a:off x="521100" y="5260958"/>
            <a:ext cx="2143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깨진 소주병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930A6D-2107-D4AB-D3DA-52E7C513D53A}"/>
              </a:ext>
            </a:extLst>
          </p:cNvPr>
          <p:cNvSpPr txBox="1"/>
          <p:nvPr/>
        </p:nvSpPr>
        <p:spPr>
          <a:xfrm>
            <a:off x="762717" y="6187342"/>
            <a:ext cx="1659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데드라인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215B55-7555-46C4-2F51-5EF449E2D72C}"/>
              </a:ext>
            </a:extLst>
          </p:cNvPr>
          <p:cNvSpPr txBox="1"/>
          <p:nvPr/>
        </p:nvSpPr>
        <p:spPr>
          <a:xfrm>
            <a:off x="8618838" y="4228868"/>
            <a:ext cx="993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과제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60E4ED-9FE0-7160-5E61-5C3D83E2CE04}"/>
              </a:ext>
            </a:extLst>
          </p:cNvPr>
          <p:cNvSpPr txBox="1"/>
          <p:nvPr/>
        </p:nvSpPr>
        <p:spPr>
          <a:xfrm>
            <a:off x="8618838" y="5130376"/>
            <a:ext cx="993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생명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710A4C-523F-7F67-32AA-3B5E4E60EAEA}"/>
              </a:ext>
            </a:extLst>
          </p:cNvPr>
          <p:cNvSpPr txBox="1"/>
          <p:nvPr/>
        </p:nvSpPr>
        <p:spPr>
          <a:xfrm>
            <a:off x="8452129" y="6126517"/>
            <a:ext cx="1326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과제함</a:t>
            </a:r>
            <a:endParaRPr lang="ko-KR" altLang="en-US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11E651-4603-56D6-7BBC-52A2BF29873D}"/>
              </a:ext>
            </a:extLst>
          </p:cNvPr>
          <p:cNvSpPr txBox="1"/>
          <p:nvPr/>
        </p:nvSpPr>
        <p:spPr>
          <a:xfrm>
            <a:off x="12917113" y="3265642"/>
            <a:ext cx="1326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아이템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2899D9-95A7-6778-3E04-B1104B3791C5}"/>
              </a:ext>
            </a:extLst>
          </p:cNvPr>
          <p:cNvSpPr txBox="1"/>
          <p:nvPr/>
        </p:nvSpPr>
        <p:spPr>
          <a:xfrm>
            <a:off x="13080508" y="4220290"/>
            <a:ext cx="993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회복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BA8B04-5CC4-FC4E-0FAE-5EE843C12841}"/>
              </a:ext>
            </a:extLst>
          </p:cNvPr>
          <p:cNvSpPr txBox="1"/>
          <p:nvPr/>
        </p:nvSpPr>
        <p:spPr>
          <a:xfrm>
            <a:off x="12917112" y="5143500"/>
            <a:ext cx="131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보호막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01A9D3-3FA8-6A44-86B0-7D080078AAE2}"/>
              </a:ext>
            </a:extLst>
          </p:cNvPr>
          <p:cNvSpPr txBox="1"/>
          <p:nvPr/>
        </p:nvSpPr>
        <p:spPr>
          <a:xfrm>
            <a:off x="12768025" y="6126517"/>
            <a:ext cx="1624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두루마리</a:t>
            </a:r>
            <a:endParaRPr lang="ko-KR" altLang="en-US" sz="2800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9F12901-DC8B-A078-BDA0-D5F0E6A7A33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6100" y="4189204"/>
            <a:ext cx="571500" cy="571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6E878D1-15C9-4165-32A3-3BDC2350346D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9778" b="89778" l="4000" r="99111">
                        <a14:foregroundMark x1="8889" y1="75111" x2="23556" y2="56444"/>
                        <a14:foregroundMark x1="4000" y1="84889" x2="4000" y2="82222"/>
                        <a14:foregroundMark x1="74222" y1="46667" x2="74667" y2="35111"/>
                        <a14:foregroundMark x1="94222" y1="37333" x2="99111" y2="3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1207" y="4300228"/>
            <a:ext cx="384276" cy="38427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3EAF0DD-693F-4167-76C9-7909537B95B5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05054">
            <a:off x="14185646" y="4790043"/>
            <a:ext cx="1295400" cy="12954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46BAF9B-5F98-0A9F-9B1D-15BC0B890278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668" y="6110271"/>
            <a:ext cx="535553" cy="53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5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EE7AAE9E-AA6C-991A-565A-4CFF9E1AC1B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967" y="0"/>
            <a:ext cx="13826065" cy="9182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A2F142-C6CD-CAD7-CEE1-C79F36CDAE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68" b="97386" l="9804" r="88889">
                        <a14:foregroundMark x1="22222" y1="21569" x2="51634" y2="27451"/>
                        <a14:foregroundMark x1="39869" y1="15686" x2="41176" y2="82353"/>
                        <a14:foregroundMark x1="22222" y1="24183" x2="20915" y2="41830"/>
                        <a14:foregroundMark x1="16340" y1="23529" x2="15033" y2="53595"/>
                        <a14:foregroundMark x1="13072" y1="74510" x2="13072" y2="74510"/>
                        <a14:foregroundMark x1="21569" y1="94118" x2="33333" y2="92810"/>
                        <a14:foregroundMark x1="65359" y1="96732" x2="65359" y2="96732"/>
                        <a14:foregroundMark x1="76471" y1="98039" x2="76471" y2="98039"/>
                        <a14:foregroundMark x1="86928" y1="95425" x2="86928" y2="95425"/>
                        <a14:foregroundMark x1="86928" y1="95425" x2="86928" y2="95425"/>
                        <a14:foregroundMark x1="86928" y1="95425" x2="86928" y2="95425"/>
                        <a14:foregroundMark x1="86928" y1="95425" x2="86928" y2="95425"/>
                        <a14:foregroundMark x1="88235" y1="83660" x2="88235" y2="83660"/>
                        <a14:foregroundMark x1="88889" y1="66667" x2="88889" y2="66667"/>
                        <a14:foregroundMark x1="88889" y1="55556" x2="88889" y2="55556"/>
                        <a14:foregroundMark x1="88889" y1="47712" x2="88235" y2="42484"/>
                        <a14:foregroundMark x1="88889" y1="60784" x2="88889" y2="72549"/>
                        <a14:foregroundMark x1="84967" y1="77124" x2="84314" y2="91503"/>
                        <a14:foregroundMark x1="88235" y1="93464" x2="76471" y2="94771"/>
                        <a14:foregroundMark x1="83660" y1="95425" x2="83660" y2="94771"/>
                        <a14:foregroundMark x1="67320" y1="97386" x2="58824" y2="98039"/>
                        <a14:foregroundMark x1="60131" y1="96732" x2="43137" y2="95425"/>
                        <a14:foregroundMark x1="40523" y1="97386" x2="26144" y2="98039"/>
                        <a14:foregroundMark x1="18301" y1="94771" x2="14379" y2="93464"/>
                        <a14:foregroundMark x1="22222" y1="97386" x2="15686" y2="96078"/>
                        <a14:foregroundMark x1="13072" y1="86275" x2="13072" y2="79739"/>
                        <a14:foregroundMark x1="13072" y1="75163" x2="12418" y2="65359"/>
                        <a14:foregroundMark x1="13725" y1="47059" x2="14379" y2="32680"/>
                        <a14:foregroundMark x1="15033" y1="32680" x2="16340" y2="22876"/>
                        <a14:foregroundMark x1="12418" y1="33333" x2="12418" y2="28758"/>
                        <a14:foregroundMark x1="13072" y1="28105" x2="13072" y2="22876"/>
                        <a14:foregroundMark x1="16340" y1="20915" x2="30065" y2="20261"/>
                        <a14:foregroundMark x1="19608" y1="18954" x2="32680" y2="11111"/>
                        <a14:foregroundMark x1="22876" y1="22222" x2="41176" y2="11765"/>
                        <a14:foregroundMark x1="18301" y1="30065" x2="49020" y2="19608"/>
                        <a14:foregroundMark x1="32026" y1="11765" x2="71242" y2="10458"/>
                        <a14:foregroundMark x1="53595" y1="9804" x2="81046" y2="7843"/>
                        <a14:foregroundMark x1="71895" y1="5882" x2="45752" y2="7843"/>
                        <a14:foregroundMark x1="63399" y1="3922" x2="31373" y2="7190"/>
                        <a14:foregroundMark x1="39869" y1="5229" x2="22222" y2="15033"/>
                        <a14:foregroundMark x1="73856" y1="6536" x2="82353" y2="3268"/>
                        <a14:foregroundMark x1="81699" y1="3922" x2="83660" y2="28105"/>
                        <a14:foregroundMark x1="86928" y1="36601" x2="86928" y2="98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7" y="0"/>
            <a:ext cx="571500" cy="571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2197E48-6A9D-13E6-7589-4DA1CB0A90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34" y="118938"/>
            <a:ext cx="381000" cy="381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D588BE0-7E1E-2235-562A-7B1D4FB45C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4499"/>
            <a:ext cx="2230967" cy="223096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39FDA08-DB1C-6748-1804-1B940FA17E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7032" y="1409700"/>
            <a:ext cx="2230967" cy="223096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5003309-55D2-237F-13CF-675244E39D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8667" l="9778" r="89778">
                        <a14:foregroundMark x1="31111" y1="93778" x2="31111" y2="94667"/>
                        <a14:foregroundMark x1="32889" y1="89778" x2="31556" y2="96000"/>
                        <a14:foregroundMark x1="32000" y1="97333" x2="30667" y2="98667"/>
                        <a14:foregroundMark x1="63556" y1="45778" x2="66667" y2="31556"/>
                        <a14:foregroundMark x1="48889" y1="12889" x2="54222" y2="8000"/>
                        <a14:foregroundMark x1="46667" y1="4000" x2="48889" y2="2222"/>
                        <a14:foregroundMark x1="50667" y1="3111" x2="48889" y2="0"/>
                        <a14:foregroundMark x1="49333" y1="71111" x2="46667" y2="7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7069054"/>
            <a:ext cx="2143125" cy="214312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D527EB2-048F-D620-6BCE-8700DE314A1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478000" y="7353300"/>
            <a:ext cx="592054" cy="592054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CAECED0E-D9A1-795F-4414-226A90E346D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887200" y="4847473"/>
            <a:ext cx="592054" cy="592054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F38C08DB-01E2-824E-AED7-AAEA133A1D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19600" y="4295023"/>
            <a:ext cx="592054" cy="592054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3A5B3656-77DC-1445-20DE-65D65BEBF15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477000" y="3344640"/>
            <a:ext cx="592054" cy="59205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100F7C45-2D74-2ABB-006A-EFF6B865136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3487400" y="2760206"/>
            <a:ext cx="592054" cy="592054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2437F623-F0FA-ACFF-3F90-50DB0EEDDE7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4722">
            <a:off x="2590800" y="1181100"/>
            <a:ext cx="861588" cy="861588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82206225-8F10-C821-6468-20A4C14B54A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45031">
            <a:off x="8489367" y="3483546"/>
            <a:ext cx="861588" cy="861588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4B3EF845-C6BB-0425-D8BB-345AA3C71CE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624733">
            <a:off x="12396036" y="6459843"/>
            <a:ext cx="861588" cy="861588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88E5880F-1475-A7EE-4F8C-FA724A38445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41485">
            <a:off x="11170088" y="689712"/>
            <a:ext cx="861588" cy="861588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D4B76AEB-63BF-BEE4-975F-1ECE5D1135F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19169" y="1611894"/>
            <a:ext cx="861588" cy="86158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6BC9D43-485F-5B39-1F5A-FD4A0D89360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8789" b="91406" l="10000" r="90000">
                        <a14:foregroundMark x1="36957" y1="31641" x2="44783" y2="74609"/>
                        <a14:foregroundMark x1="44783" y1="74609" x2="44783" y2="74609"/>
                        <a14:foregroundMark x1="50000" y1="31055" x2="41957" y2="62891"/>
                        <a14:foregroundMark x1="41957" y1="62891" x2="38478" y2="55078"/>
                        <a14:foregroundMark x1="38478" y1="55078" x2="38478" y2="52344"/>
                        <a14:foregroundMark x1="38152" y1="33984" x2="40435" y2="53906"/>
                        <a14:foregroundMark x1="40435" y1="53906" x2="42391" y2="37500"/>
                        <a14:foregroundMark x1="42391" y1="37500" x2="41087" y2="32813"/>
                        <a14:foregroundMark x1="51630" y1="32422" x2="58696" y2="46680"/>
                        <a14:foregroundMark x1="58696" y1="46680" x2="40978" y2="68164"/>
                        <a14:foregroundMark x1="40978" y1="68164" x2="46739" y2="42773"/>
                        <a14:foregroundMark x1="46739" y1="42773" x2="62065" y2="43555"/>
                        <a14:foregroundMark x1="61413" y1="73438" x2="44022" y2="66016"/>
                        <a14:foregroundMark x1="44022" y1="66016" x2="45217" y2="35742"/>
                        <a14:foregroundMark x1="45217" y1="35742" x2="63043" y2="42773"/>
                        <a14:foregroundMark x1="63043" y1="42773" x2="63370" y2="46484"/>
                        <a14:foregroundMark x1="36522" y1="29297" x2="35543" y2="61523"/>
                        <a14:foregroundMark x1="35543" y1="61523" x2="45109" y2="66797"/>
                        <a14:foregroundMark x1="45109" y1="66797" x2="46304" y2="51563"/>
                        <a14:foregroundMark x1="32935" y1="21875" x2="30652" y2="37500"/>
                        <a14:foregroundMark x1="30652" y1="37500" x2="33043" y2="75000"/>
                        <a14:foregroundMark x1="33043" y1="75000" x2="33043" y2="75000"/>
                        <a14:foregroundMark x1="41848" y1="8984" x2="51630" y2="9375"/>
                        <a14:foregroundMark x1="65978" y1="32422" x2="67500" y2="54883"/>
                        <a14:foregroundMark x1="67500" y1="54883" x2="43696" y2="68945"/>
                        <a14:foregroundMark x1="43696" y1="68945" x2="38261" y2="54102"/>
                        <a14:foregroundMark x1="38261" y1="54102" x2="38478" y2="44727"/>
                        <a14:foregroundMark x1="68478" y1="67578" x2="58696" y2="68164"/>
                        <a14:foregroundMark x1="58696" y1="68164" x2="42500" y2="34961"/>
                        <a14:foregroundMark x1="42500" y1="34961" x2="54565" y2="43750"/>
                        <a14:foregroundMark x1="54565" y1="43750" x2="50000" y2="55078"/>
                        <a14:foregroundMark x1="43152" y1="48828" x2="42717" y2="48828"/>
                        <a14:foregroundMark x1="41848" y1="46484" x2="44022" y2="46875"/>
                        <a14:foregroundMark x1="61087" y1="34180" x2="62065" y2="33594"/>
                        <a14:foregroundMark x1="63261" y1="91406" x2="60000" y2="902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032" y="3638011"/>
            <a:ext cx="993058" cy="55265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C83B5B6D-2052-52B8-6C14-AA3BAE1756C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8789" b="91406" l="10000" r="90000">
                        <a14:foregroundMark x1="36957" y1="31641" x2="44783" y2="74609"/>
                        <a14:foregroundMark x1="44783" y1="74609" x2="44783" y2="74609"/>
                        <a14:foregroundMark x1="50000" y1="31055" x2="41957" y2="62891"/>
                        <a14:foregroundMark x1="41957" y1="62891" x2="38478" y2="55078"/>
                        <a14:foregroundMark x1="38478" y1="55078" x2="38478" y2="52344"/>
                        <a14:foregroundMark x1="38152" y1="33984" x2="40435" y2="53906"/>
                        <a14:foregroundMark x1="40435" y1="53906" x2="42391" y2="37500"/>
                        <a14:foregroundMark x1="42391" y1="37500" x2="41087" y2="32813"/>
                        <a14:foregroundMark x1="51630" y1="32422" x2="58696" y2="46680"/>
                        <a14:foregroundMark x1="58696" y1="46680" x2="40978" y2="68164"/>
                        <a14:foregroundMark x1="40978" y1="68164" x2="46739" y2="42773"/>
                        <a14:foregroundMark x1="46739" y1="42773" x2="62065" y2="43555"/>
                        <a14:foregroundMark x1="61413" y1="73438" x2="44022" y2="66016"/>
                        <a14:foregroundMark x1="44022" y1="66016" x2="45217" y2="35742"/>
                        <a14:foregroundMark x1="45217" y1="35742" x2="63043" y2="42773"/>
                        <a14:foregroundMark x1="63043" y1="42773" x2="63370" y2="46484"/>
                        <a14:foregroundMark x1="36522" y1="29297" x2="35543" y2="61523"/>
                        <a14:foregroundMark x1="35543" y1="61523" x2="45109" y2="66797"/>
                        <a14:foregroundMark x1="45109" y1="66797" x2="46304" y2="51563"/>
                        <a14:foregroundMark x1="32935" y1="21875" x2="30652" y2="37500"/>
                        <a14:foregroundMark x1="30652" y1="37500" x2="33043" y2="75000"/>
                        <a14:foregroundMark x1="33043" y1="75000" x2="33043" y2="75000"/>
                        <a14:foregroundMark x1="41848" y1="8984" x2="51630" y2="9375"/>
                        <a14:foregroundMark x1="65978" y1="32422" x2="67500" y2="54883"/>
                        <a14:foregroundMark x1="67500" y1="54883" x2="43696" y2="68945"/>
                        <a14:foregroundMark x1="43696" y1="68945" x2="38261" y2="54102"/>
                        <a14:foregroundMark x1="38261" y1="54102" x2="38478" y2="44727"/>
                        <a14:foregroundMark x1="68478" y1="67578" x2="58696" y2="68164"/>
                        <a14:foregroundMark x1="58696" y1="68164" x2="42500" y2="34961"/>
                        <a14:foregroundMark x1="42500" y1="34961" x2="54565" y2="43750"/>
                        <a14:foregroundMark x1="54565" y1="43750" x2="50000" y2="55078"/>
                        <a14:foregroundMark x1="43152" y1="48828" x2="42717" y2="48828"/>
                        <a14:foregroundMark x1="41848" y1="46484" x2="44022" y2="46875"/>
                        <a14:foregroundMark x1="61087" y1="34180" x2="62065" y2="33594"/>
                        <a14:foregroundMark x1="63261" y1="91406" x2="60000" y2="902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632" y="5886086"/>
            <a:ext cx="993058" cy="55265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AB0786BE-C246-4830-9ED5-749BC9269CC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8789" b="91406" l="10000" r="90000">
                        <a14:foregroundMark x1="36957" y1="31641" x2="44783" y2="74609"/>
                        <a14:foregroundMark x1="44783" y1="74609" x2="44783" y2="74609"/>
                        <a14:foregroundMark x1="50000" y1="31055" x2="41957" y2="62891"/>
                        <a14:foregroundMark x1="41957" y1="62891" x2="38478" y2="55078"/>
                        <a14:foregroundMark x1="38478" y1="55078" x2="38478" y2="52344"/>
                        <a14:foregroundMark x1="38152" y1="33984" x2="40435" y2="53906"/>
                        <a14:foregroundMark x1="40435" y1="53906" x2="42391" y2="37500"/>
                        <a14:foregroundMark x1="42391" y1="37500" x2="41087" y2="32813"/>
                        <a14:foregroundMark x1="51630" y1="32422" x2="58696" y2="46680"/>
                        <a14:foregroundMark x1="58696" y1="46680" x2="40978" y2="68164"/>
                        <a14:foregroundMark x1="40978" y1="68164" x2="46739" y2="42773"/>
                        <a14:foregroundMark x1="46739" y1="42773" x2="62065" y2="43555"/>
                        <a14:foregroundMark x1="61413" y1="73438" x2="44022" y2="66016"/>
                        <a14:foregroundMark x1="44022" y1="66016" x2="45217" y2="35742"/>
                        <a14:foregroundMark x1="45217" y1="35742" x2="63043" y2="42773"/>
                        <a14:foregroundMark x1="63043" y1="42773" x2="63370" y2="46484"/>
                        <a14:foregroundMark x1="36522" y1="29297" x2="35543" y2="61523"/>
                        <a14:foregroundMark x1="35543" y1="61523" x2="45109" y2="66797"/>
                        <a14:foregroundMark x1="45109" y1="66797" x2="46304" y2="51563"/>
                        <a14:foregroundMark x1="32935" y1="21875" x2="30652" y2="37500"/>
                        <a14:foregroundMark x1="30652" y1="37500" x2="33043" y2="75000"/>
                        <a14:foregroundMark x1="33043" y1="75000" x2="33043" y2="75000"/>
                        <a14:foregroundMark x1="41848" y1="8984" x2="51630" y2="9375"/>
                        <a14:foregroundMark x1="65978" y1="32422" x2="67500" y2="54883"/>
                        <a14:foregroundMark x1="67500" y1="54883" x2="43696" y2="68945"/>
                        <a14:foregroundMark x1="43696" y1="68945" x2="38261" y2="54102"/>
                        <a14:foregroundMark x1="38261" y1="54102" x2="38478" y2="44727"/>
                        <a14:foregroundMark x1="68478" y1="67578" x2="58696" y2="68164"/>
                        <a14:foregroundMark x1="58696" y1="68164" x2="42500" y2="34961"/>
                        <a14:foregroundMark x1="42500" y1="34961" x2="54565" y2="43750"/>
                        <a14:foregroundMark x1="54565" y1="43750" x2="50000" y2="55078"/>
                        <a14:foregroundMark x1="43152" y1="48828" x2="42717" y2="48828"/>
                        <a14:foregroundMark x1="41848" y1="46484" x2="44022" y2="46875"/>
                        <a14:foregroundMark x1="61087" y1="34180" x2="62065" y2="33594"/>
                        <a14:foregroundMark x1="63261" y1="91406" x2="60000" y2="902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470" y="5188136"/>
            <a:ext cx="993058" cy="55265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D3A2742F-53EB-9D3D-F567-EE4DBC7035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8789" b="91406" l="10000" r="90000">
                        <a14:foregroundMark x1="36957" y1="31641" x2="44783" y2="74609"/>
                        <a14:foregroundMark x1="44783" y1="74609" x2="44783" y2="74609"/>
                        <a14:foregroundMark x1="50000" y1="31055" x2="41957" y2="62891"/>
                        <a14:foregroundMark x1="41957" y1="62891" x2="38478" y2="55078"/>
                        <a14:foregroundMark x1="38478" y1="55078" x2="38478" y2="52344"/>
                        <a14:foregroundMark x1="38152" y1="33984" x2="40435" y2="53906"/>
                        <a14:foregroundMark x1="40435" y1="53906" x2="42391" y2="37500"/>
                        <a14:foregroundMark x1="42391" y1="37500" x2="41087" y2="32813"/>
                        <a14:foregroundMark x1="51630" y1="32422" x2="58696" y2="46680"/>
                        <a14:foregroundMark x1="58696" y1="46680" x2="40978" y2="68164"/>
                        <a14:foregroundMark x1="40978" y1="68164" x2="46739" y2="42773"/>
                        <a14:foregroundMark x1="46739" y1="42773" x2="62065" y2="43555"/>
                        <a14:foregroundMark x1="61413" y1="73438" x2="44022" y2="66016"/>
                        <a14:foregroundMark x1="44022" y1="66016" x2="45217" y2="35742"/>
                        <a14:foregroundMark x1="45217" y1="35742" x2="63043" y2="42773"/>
                        <a14:foregroundMark x1="63043" y1="42773" x2="63370" y2="46484"/>
                        <a14:foregroundMark x1="36522" y1="29297" x2="35543" y2="61523"/>
                        <a14:foregroundMark x1="35543" y1="61523" x2="45109" y2="66797"/>
                        <a14:foregroundMark x1="45109" y1="66797" x2="46304" y2="51563"/>
                        <a14:foregroundMark x1="32935" y1="21875" x2="30652" y2="37500"/>
                        <a14:foregroundMark x1="30652" y1="37500" x2="33043" y2="75000"/>
                        <a14:foregroundMark x1="33043" y1="75000" x2="33043" y2="75000"/>
                        <a14:foregroundMark x1="41848" y1="8984" x2="51630" y2="9375"/>
                        <a14:foregroundMark x1="65978" y1="32422" x2="67500" y2="54883"/>
                        <a14:foregroundMark x1="67500" y1="54883" x2="43696" y2="68945"/>
                        <a14:foregroundMark x1="43696" y1="68945" x2="38261" y2="54102"/>
                        <a14:foregroundMark x1="38261" y1="54102" x2="38478" y2="44727"/>
                        <a14:foregroundMark x1="68478" y1="67578" x2="58696" y2="68164"/>
                        <a14:foregroundMark x1="58696" y1="68164" x2="42500" y2="34961"/>
                        <a14:foregroundMark x1="42500" y1="34961" x2="54565" y2="43750"/>
                        <a14:foregroundMark x1="54565" y1="43750" x2="50000" y2="55078"/>
                        <a14:foregroundMark x1="43152" y1="48828" x2="42717" y2="48828"/>
                        <a14:foregroundMark x1="41848" y1="46484" x2="44022" y2="46875"/>
                        <a14:foregroundMark x1="61087" y1="34180" x2="62065" y2="33594"/>
                        <a14:foregroundMark x1="63261" y1="91406" x2="60000" y2="902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523" y="0"/>
            <a:ext cx="993058" cy="552658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AD3FEADA-3302-8F70-627F-7C905DB822A0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961" b="92578" l="10000" r="90000">
                        <a14:foregroundMark x1="47222" y1="36914" x2="45222" y2="53516"/>
                        <a14:foregroundMark x1="45222" y1="53516" x2="52889" y2="31445"/>
                        <a14:foregroundMark x1="52889" y1="31445" x2="43889" y2="36523"/>
                        <a14:foregroundMark x1="43889" y1="36523" x2="43333" y2="42383"/>
                        <a14:foregroundMark x1="47222" y1="23633" x2="39667" y2="50977"/>
                        <a14:foregroundMark x1="46222" y1="30469" x2="38000" y2="82813"/>
                        <a14:foregroundMark x1="45000" y1="28320" x2="39667" y2="62109"/>
                        <a14:foregroundMark x1="39667" y1="62109" x2="45111" y2="92578"/>
                        <a14:foregroundMark x1="45111" y1="92578" x2="52667" y2="76367"/>
                        <a14:foregroundMark x1="52667" y1="76367" x2="44889" y2="66797"/>
                        <a14:foregroundMark x1="44889" y1="66797" x2="41889" y2="65234"/>
                        <a14:foregroundMark x1="31556" y1="12891" x2="46000" y2="11133"/>
                        <a14:foregroundMark x1="46000" y1="11133" x2="46556" y2="111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84" y="5157056"/>
            <a:ext cx="993058" cy="56494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16FBA46-BC6B-37DF-C33A-835C7F206E2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961" b="92578" l="10000" r="90000">
                        <a14:foregroundMark x1="47222" y1="36914" x2="45222" y2="53516"/>
                        <a14:foregroundMark x1="45222" y1="53516" x2="52889" y2="31445"/>
                        <a14:foregroundMark x1="52889" y1="31445" x2="43889" y2="36523"/>
                        <a14:foregroundMark x1="43889" y1="36523" x2="43333" y2="42383"/>
                        <a14:foregroundMark x1="47222" y1="23633" x2="39667" y2="50977"/>
                        <a14:foregroundMark x1="46222" y1="30469" x2="38000" y2="82813"/>
                        <a14:foregroundMark x1="45000" y1="28320" x2="39667" y2="62109"/>
                        <a14:foregroundMark x1="39667" y1="62109" x2="45111" y2="92578"/>
                        <a14:foregroundMark x1="45111" y1="92578" x2="52667" y2="76367"/>
                        <a14:foregroundMark x1="52667" y1="76367" x2="44889" y2="66797"/>
                        <a14:foregroundMark x1="44889" y1="66797" x2="41889" y2="65234"/>
                        <a14:foregroundMark x1="31556" y1="12891" x2="46000" y2="11133"/>
                        <a14:foregroundMark x1="46000" y1="11133" x2="46556" y2="111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182" y="3860493"/>
            <a:ext cx="993058" cy="5649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F8C12A6-9C73-609F-A5AA-1B90EB66551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961" b="92578" l="10000" r="90000">
                        <a14:foregroundMark x1="47222" y1="36914" x2="45222" y2="53516"/>
                        <a14:foregroundMark x1="45222" y1="53516" x2="52889" y2="31445"/>
                        <a14:foregroundMark x1="52889" y1="31445" x2="43889" y2="36523"/>
                        <a14:foregroundMark x1="43889" y1="36523" x2="43333" y2="42383"/>
                        <a14:foregroundMark x1="47222" y1="23633" x2="39667" y2="50977"/>
                        <a14:foregroundMark x1="46222" y1="30469" x2="38000" y2="82813"/>
                        <a14:foregroundMark x1="45000" y1="28320" x2="39667" y2="62109"/>
                        <a14:foregroundMark x1="39667" y1="62109" x2="45111" y2="92578"/>
                        <a14:foregroundMark x1="45111" y1="92578" x2="52667" y2="76367"/>
                        <a14:foregroundMark x1="52667" y1="76367" x2="44889" y2="66797"/>
                        <a14:foregroundMark x1="44889" y1="66797" x2="41889" y2="65234"/>
                        <a14:foregroundMark x1="31556" y1="12891" x2="46000" y2="11133"/>
                        <a14:foregroundMark x1="46000" y1="11133" x2="46556" y2="111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4026" y="3827154"/>
            <a:ext cx="993058" cy="5649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BCD9516-E05A-C6F4-6029-74BCCABD1D7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8789" b="91406" l="10000" r="90000">
                        <a14:foregroundMark x1="36957" y1="31641" x2="44783" y2="74609"/>
                        <a14:foregroundMark x1="44783" y1="74609" x2="44783" y2="74609"/>
                        <a14:foregroundMark x1="50000" y1="31055" x2="41957" y2="62891"/>
                        <a14:foregroundMark x1="41957" y1="62891" x2="38478" y2="55078"/>
                        <a14:foregroundMark x1="38478" y1="55078" x2="38478" y2="52344"/>
                        <a14:foregroundMark x1="38152" y1="33984" x2="40435" y2="53906"/>
                        <a14:foregroundMark x1="40435" y1="53906" x2="42391" y2="37500"/>
                        <a14:foregroundMark x1="42391" y1="37500" x2="41087" y2="32813"/>
                        <a14:foregroundMark x1="51630" y1="32422" x2="58696" y2="46680"/>
                        <a14:foregroundMark x1="58696" y1="46680" x2="40978" y2="68164"/>
                        <a14:foregroundMark x1="40978" y1="68164" x2="46739" y2="42773"/>
                        <a14:foregroundMark x1="46739" y1="42773" x2="62065" y2="43555"/>
                        <a14:foregroundMark x1="61413" y1="73438" x2="44022" y2="66016"/>
                        <a14:foregroundMark x1="44022" y1="66016" x2="45217" y2="35742"/>
                        <a14:foregroundMark x1="45217" y1="35742" x2="63043" y2="42773"/>
                        <a14:foregroundMark x1="63043" y1="42773" x2="63370" y2="46484"/>
                        <a14:foregroundMark x1="36522" y1="29297" x2="35543" y2="61523"/>
                        <a14:foregroundMark x1="35543" y1="61523" x2="45109" y2="66797"/>
                        <a14:foregroundMark x1="45109" y1="66797" x2="46304" y2="51563"/>
                        <a14:foregroundMark x1="32935" y1="21875" x2="30652" y2="37500"/>
                        <a14:foregroundMark x1="30652" y1="37500" x2="33043" y2="75000"/>
                        <a14:foregroundMark x1="33043" y1="75000" x2="33043" y2="75000"/>
                        <a14:foregroundMark x1="41848" y1="8984" x2="51630" y2="9375"/>
                        <a14:foregroundMark x1="65978" y1="32422" x2="67500" y2="54883"/>
                        <a14:foregroundMark x1="67500" y1="54883" x2="43696" y2="68945"/>
                        <a14:foregroundMark x1="43696" y1="68945" x2="38261" y2="54102"/>
                        <a14:foregroundMark x1="38261" y1="54102" x2="38478" y2="44727"/>
                        <a14:foregroundMark x1="68478" y1="67578" x2="58696" y2="68164"/>
                        <a14:foregroundMark x1="58696" y1="68164" x2="42500" y2="34961"/>
                        <a14:foregroundMark x1="42500" y1="34961" x2="54565" y2="43750"/>
                        <a14:foregroundMark x1="54565" y1="43750" x2="50000" y2="55078"/>
                        <a14:foregroundMark x1="43152" y1="48828" x2="42717" y2="48828"/>
                        <a14:foregroundMark x1="41848" y1="46484" x2="44022" y2="46875"/>
                        <a14:foregroundMark x1="61087" y1="34180" x2="62065" y2="33594"/>
                        <a14:foregroundMark x1="63261" y1="91406" x2="60000" y2="902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5131" y="9212179"/>
            <a:ext cx="993058" cy="5526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CDF6FF-382A-9412-DF04-7B3514C549EE}"/>
              </a:ext>
            </a:extLst>
          </p:cNvPr>
          <p:cNvSpPr txBox="1"/>
          <p:nvPr/>
        </p:nvSpPr>
        <p:spPr>
          <a:xfrm>
            <a:off x="10600182" y="91821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과제</a:t>
            </a:r>
            <a:r>
              <a:rPr lang="en-US" altLang="ko-KR" sz="3200" dirty="0"/>
              <a:t> : 3 / 4</a:t>
            </a:r>
            <a:endParaRPr lang="ko-KR" altLang="en-US" sz="3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C3678A-4FAC-8ED9-D563-C0BDD3808BDB}"/>
              </a:ext>
            </a:extLst>
          </p:cNvPr>
          <p:cNvSpPr/>
          <p:nvPr/>
        </p:nvSpPr>
        <p:spPr>
          <a:xfrm>
            <a:off x="13639800" y="9212179"/>
            <a:ext cx="2417232" cy="5526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982D39B6-4815-62E9-AB1A-BB4E73554BE5}"/>
                  </a:ext>
                </a:extLst>
              </p14:cNvPr>
              <p14:cNvContentPartPr/>
              <p14:nvPr/>
            </p14:nvContentPartPr>
            <p14:xfrm>
              <a:off x="13701397" y="9329040"/>
              <a:ext cx="161280" cy="3852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982D39B6-4815-62E9-AB1A-BB4E73554BE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647757" y="9221040"/>
                <a:ext cx="26892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9" name="잉크 68">
                <a:extLst>
                  <a:ext uri="{FF2B5EF4-FFF2-40B4-BE49-F238E27FC236}">
                    <a16:creationId xmlns:a16="http://schemas.microsoft.com/office/drawing/2014/main" id="{48E00AD5-B7A0-F25A-E951-32243116C6C5}"/>
                  </a:ext>
                </a:extLst>
              </p14:cNvPr>
              <p14:cNvContentPartPr/>
              <p14:nvPr/>
            </p14:nvContentPartPr>
            <p14:xfrm>
              <a:off x="13783587" y="9397440"/>
              <a:ext cx="360" cy="360"/>
            </p14:xfrm>
          </p:contentPart>
        </mc:Choice>
        <mc:Fallback>
          <p:pic>
            <p:nvPicPr>
              <p:cNvPr id="69" name="잉크 68">
                <a:extLst>
                  <a:ext uri="{FF2B5EF4-FFF2-40B4-BE49-F238E27FC236}">
                    <a16:creationId xmlns:a16="http://schemas.microsoft.com/office/drawing/2014/main" id="{48E00AD5-B7A0-F25A-E951-32243116C6C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729587" y="92894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5FE1234F-0B37-626D-7BC7-8AADDEC2FE49}"/>
                  </a:ext>
                </a:extLst>
              </p14:cNvPr>
              <p14:cNvContentPartPr/>
              <p14:nvPr/>
            </p14:nvContentPartPr>
            <p14:xfrm>
              <a:off x="13715907" y="9490680"/>
              <a:ext cx="360" cy="360"/>
            </p14:xfrm>
          </p:contentPart>
        </mc:Choice>
        <mc:Fallback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5FE1234F-0B37-626D-7BC7-8AADDEC2FE4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661907" y="93826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1" name="잉크 70">
                <a:extLst>
                  <a:ext uri="{FF2B5EF4-FFF2-40B4-BE49-F238E27FC236}">
                    <a16:creationId xmlns:a16="http://schemas.microsoft.com/office/drawing/2014/main" id="{1F322EA5-D71A-27BA-C507-BC0206C2C363}"/>
                  </a:ext>
                </a:extLst>
              </p14:cNvPr>
              <p14:cNvContentPartPr/>
              <p14:nvPr/>
            </p14:nvContentPartPr>
            <p14:xfrm>
              <a:off x="13715907" y="9499320"/>
              <a:ext cx="360" cy="40320"/>
            </p14:xfrm>
          </p:contentPart>
        </mc:Choice>
        <mc:Fallback>
          <p:pic>
            <p:nvPicPr>
              <p:cNvPr id="71" name="잉크 70">
                <a:extLst>
                  <a:ext uri="{FF2B5EF4-FFF2-40B4-BE49-F238E27FC236}">
                    <a16:creationId xmlns:a16="http://schemas.microsoft.com/office/drawing/2014/main" id="{1F322EA5-D71A-27BA-C507-BC0206C2C36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661907" y="9391320"/>
                <a:ext cx="1080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1220149C-33BD-BC68-8F09-38EFE24D8E30}"/>
                  </a:ext>
                </a:extLst>
              </p14:cNvPr>
              <p14:cNvContentPartPr/>
              <p14:nvPr/>
            </p14:nvContentPartPr>
            <p14:xfrm>
              <a:off x="13715907" y="9558720"/>
              <a:ext cx="360" cy="360"/>
            </p14:xfrm>
          </p:contentPart>
        </mc:Choice>
        <mc:Fallback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1220149C-33BD-BC68-8F09-38EFE24D8E3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661907" y="94507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73" name="잉크 72">
                <a:extLst>
                  <a:ext uri="{FF2B5EF4-FFF2-40B4-BE49-F238E27FC236}">
                    <a16:creationId xmlns:a16="http://schemas.microsoft.com/office/drawing/2014/main" id="{189888EE-1044-C203-5949-7A5E596ECBFE}"/>
                  </a:ext>
                </a:extLst>
              </p14:cNvPr>
              <p14:cNvContentPartPr/>
              <p14:nvPr/>
            </p14:nvContentPartPr>
            <p14:xfrm>
              <a:off x="13715907" y="9600840"/>
              <a:ext cx="360" cy="360"/>
            </p14:xfrm>
          </p:contentPart>
        </mc:Choice>
        <mc:Fallback>
          <p:pic>
            <p:nvPicPr>
              <p:cNvPr id="73" name="잉크 72">
                <a:extLst>
                  <a:ext uri="{FF2B5EF4-FFF2-40B4-BE49-F238E27FC236}">
                    <a16:creationId xmlns:a16="http://schemas.microsoft.com/office/drawing/2014/main" id="{189888EE-1044-C203-5949-7A5E596ECBF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661907" y="949320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7" name="잉크 76">
                <a:extLst>
                  <a:ext uri="{FF2B5EF4-FFF2-40B4-BE49-F238E27FC236}">
                    <a16:creationId xmlns:a16="http://schemas.microsoft.com/office/drawing/2014/main" id="{13AA05FA-E3C8-AFD1-BA5C-21039DF519A7}"/>
                  </a:ext>
                </a:extLst>
              </p14:cNvPr>
              <p14:cNvContentPartPr/>
              <p14:nvPr/>
            </p14:nvContentPartPr>
            <p14:xfrm>
              <a:off x="13707267" y="9659880"/>
              <a:ext cx="360" cy="360"/>
            </p14:xfrm>
          </p:contentPart>
        </mc:Choice>
        <mc:Fallback>
          <p:pic>
            <p:nvPicPr>
              <p:cNvPr id="77" name="잉크 76">
                <a:extLst>
                  <a:ext uri="{FF2B5EF4-FFF2-40B4-BE49-F238E27FC236}">
                    <a16:creationId xmlns:a16="http://schemas.microsoft.com/office/drawing/2014/main" id="{13AA05FA-E3C8-AFD1-BA5C-21039DF519A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653267" y="95522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8" name="잉크 77">
                <a:extLst>
                  <a:ext uri="{FF2B5EF4-FFF2-40B4-BE49-F238E27FC236}">
                    <a16:creationId xmlns:a16="http://schemas.microsoft.com/office/drawing/2014/main" id="{1E9DC0BE-8705-1EFB-BC1F-84C609411C89}"/>
                  </a:ext>
                </a:extLst>
              </p14:cNvPr>
              <p14:cNvContentPartPr/>
              <p14:nvPr/>
            </p14:nvContentPartPr>
            <p14:xfrm>
              <a:off x="13783587" y="9600840"/>
              <a:ext cx="360" cy="360"/>
            </p14:xfrm>
          </p:contentPart>
        </mc:Choice>
        <mc:Fallback>
          <p:pic>
            <p:nvPicPr>
              <p:cNvPr id="78" name="잉크 77">
                <a:extLst>
                  <a:ext uri="{FF2B5EF4-FFF2-40B4-BE49-F238E27FC236}">
                    <a16:creationId xmlns:a16="http://schemas.microsoft.com/office/drawing/2014/main" id="{1E9DC0BE-8705-1EFB-BC1F-84C609411C8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729587" y="949320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9" name="잉크 78">
                <a:extLst>
                  <a:ext uri="{FF2B5EF4-FFF2-40B4-BE49-F238E27FC236}">
                    <a16:creationId xmlns:a16="http://schemas.microsoft.com/office/drawing/2014/main" id="{C54DE856-1D5F-DAED-4C4A-6C3EE9852D8C}"/>
                  </a:ext>
                </a:extLst>
              </p14:cNvPr>
              <p14:cNvContentPartPr/>
              <p14:nvPr/>
            </p14:nvContentPartPr>
            <p14:xfrm>
              <a:off x="13792227" y="9600840"/>
              <a:ext cx="360" cy="360"/>
            </p14:xfrm>
          </p:contentPart>
        </mc:Choice>
        <mc:Fallback>
          <p:pic>
            <p:nvPicPr>
              <p:cNvPr id="79" name="잉크 78">
                <a:extLst>
                  <a:ext uri="{FF2B5EF4-FFF2-40B4-BE49-F238E27FC236}">
                    <a16:creationId xmlns:a16="http://schemas.microsoft.com/office/drawing/2014/main" id="{C54DE856-1D5F-DAED-4C4A-6C3EE9852D8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738227" y="949320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80" name="잉크 79">
                <a:extLst>
                  <a:ext uri="{FF2B5EF4-FFF2-40B4-BE49-F238E27FC236}">
                    <a16:creationId xmlns:a16="http://schemas.microsoft.com/office/drawing/2014/main" id="{08B2B714-98A2-1FD0-F96D-225D2AAD7FED}"/>
                  </a:ext>
                </a:extLst>
              </p14:cNvPr>
              <p14:cNvContentPartPr/>
              <p14:nvPr/>
            </p14:nvContentPartPr>
            <p14:xfrm>
              <a:off x="13792227" y="9651960"/>
              <a:ext cx="360" cy="360"/>
            </p14:xfrm>
          </p:contentPart>
        </mc:Choice>
        <mc:Fallback>
          <p:pic>
            <p:nvPicPr>
              <p:cNvPr id="80" name="잉크 79">
                <a:extLst>
                  <a:ext uri="{FF2B5EF4-FFF2-40B4-BE49-F238E27FC236}">
                    <a16:creationId xmlns:a16="http://schemas.microsoft.com/office/drawing/2014/main" id="{08B2B714-98A2-1FD0-F96D-225D2AAD7FE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738227" y="95439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561AC622-2F2B-8F2B-01A2-9CB709F880C1}"/>
                  </a:ext>
                </a:extLst>
              </p14:cNvPr>
              <p14:cNvContentPartPr/>
              <p14:nvPr/>
            </p14:nvContentPartPr>
            <p14:xfrm>
              <a:off x="13834347" y="9626400"/>
              <a:ext cx="360" cy="360"/>
            </p14:xfrm>
          </p:contentPart>
        </mc:Choice>
        <mc:Fallback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561AC622-2F2B-8F2B-01A2-9CB709F880C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780707" y="951840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DCF6952D-2C73-B30B-61B8-5FECCAE01139}"/>
                  </a:ext>
                </a:extLst>
              </p14:cNvPr>
              <p14:cNvContentPartPr/>
              <p14:nvPr/>
            </p14:nvContentPartPr>
            <p14:xfrm>
              <a:off x="13885467" y="9626400"/>
              <a:ext cx="360" cy="360"/>
            </p14:xfrm>
          </p:contentPart>
        </mc:Choice>
        <mc:Fallback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DCF6952D-2C73-B30B-61B8-5FECCAE011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831467" y="951840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8A42F6F9-9841-0A78-C897-47B30E6FD562}"/>
                  </a:ext>
                </a:extLst>
              </p14:cNvPr>
              <p14:cNvContentPartPr/>
              <p14:nvPr/>
            </p14:nvContentPartPr>
            <p14:xfrm>
              <a:off x="13842627" y="9550080"/>
              <a:ext cx="360" cy="360"/>
            </p14:xfrm>
          </p:contentPart>
        </mc:Choice>
        <mc:Fallback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8A42F6F9-9841-0A78-C897-47B30E6FD56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788627" y="94420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84" name="잉크 83">
                <a:extLst>
                  <a:ext uri="{FF2B5EF4-FFF2-40B4-BE49-F238E27FC236}">
                    <a16:creationId xmlns:a16="http://schemas.microsoft.com/office/drawing/2014/main" id="{35420B8E-A105-0A0F-0DC7-F9899A558675}"/>
                  </a:ext>
                </a:extLst>
              </p14:cNvPr>
              <p14:cNvContentPartPr/>
              <p14:nvPr/>
            </p14:nvContentPartPr>
            <p14:xfrm>
              <a:off x="13842627" y="9470520"/>
              <a:ext cx="360" cy="3600"/>
            </p14:xfrm>
          </p:contentPart>
        </mc:Choice>
        <mc:Fallback>
          <p:pic>
            <p:nvPicPr>
              <p:cNvPr id="84" name="잉크 83">
                <a:extLst>
                  <a:ext uri="{FF2B5EF4-FFF2-40B4-BE49-F238E27FC236}">
                    <a16:creationId xmlns:a16="http://schemas.microsoft.com/office/drawing/2014/main" id="{35420B8E-A105-0A0F-0DC7-F9899A55867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3788627" y="9362520"/>
                <a:ext cx="1080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85" name="잉크 84">
                <a:extLst>
                  <a:ext uri="{FF2B5EF4-FFF2-40B4-BE49-F238E27FC236}">
                    <a16:creationId xmlns:a16="http://schemas.microsoft.com/office/drawing/2014/main" id="{075B266C-3288-1686-08F7-28FE76E2C331}"/>
                  </a:ext>
                </a:extLst>
              </p14:cNvPr>
              <p14:cNvContentPartPr/>
              <p14:nvPr/>
            </p14:nvContentPartPr>
            <p14:xfrm>
              <a:off x="13927587" y="9423000"/>
              <a:ext cx="25920" cy="360"/>
            </p14:xfrm>
          </p:contentPart>
        </mc:Choice>
        <mc:Fallback>
          <p:pic>
            <p:nvPicPr>
              <p:cNvPr id="85" name="잉크 84">
                <a:extLst>
                  <a:ext uri="{FF2B5EF4-FFF2-40B4-BE49-F238E27FC236}">
                    <a16:creationId xmlns:a16="http://schemas.microsoft.com/office/drawing/2014/main" id="{075B266C-3288-1686-08F7-28FE76E2C33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3873587" y="9315000"/>
                <a:ext cx="133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86" name="잉크 85">
                <a:extLst>
                  <a:ext uri="{FF2B5EF4-FFF2-40B4-BE49-F238E27FC236}">
                    <a16:creationId xmlns:a16="http://schemas.microsoft.com/office/drawing/2014/main" id="{C43E1C8D-5571-063B-AD33-11004F785AB4}"/>
                  </a:ext>
                </a:extLst>
              </p14:cNvPr>
              <p14:cNvContentPartPr/>
              <p14:nvPr/>
            </p14:nvContentPartPr>
            <p14:xfrm>
              <a:off x="13969707" y="9423000"/>
              <a:ext cx="360" cy="360"/>
            </p14:xfrm>
          </p:contentPart>
        </mc:Choice>
        <mc:Fallback>
          <p:pic>
            <p:nvPicPr>
              <p:cNvPr id="86" name="잉크 85">
                <a:extLst>
                  <a:ext uri="{FF2B5EF4-FFF2-40B4-BE49-F238E27FC236}">
                    <a16:creationId xmlns:a16="http://schemas.microsoft.com/office/drawing/2014/main" id="{C43E1C8D-5571-063B-AD33-11004F785AB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916067" y="931500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7" name="잉크 86">
                <a:extLst>
                  <a:ext uri="{FF2B5EF4-FFF2-40B4-BE49-F238E27FC236}">
                    <a16:creationId xmlns:a16="http://schemas.microsoft.com/office/drawing/2014/main" id="{AEA9381C-FF09-C9AD-8773-710B7C3E282F}"/>
                  </a:ext>
                </a:extLst>
              </p14:cNvPr>
              <p14:cNvContentPartPr/>
              <p14:nvPr/>
            </p14:nvContentPartPr>
            <p14:xfrm>
              <a:off x="13935867" y="9347040"/>
              <a:ext cx="360" cy="360"/>
            </p14:xfrm>
          </p:contentPart>
        </mc:Choice>
        <mc:Fallback>
          <p:pic>
            <p:nvPicPr>
              <p:cNvPr id="87" name="잉크 86">
                <a:extLst>
                  <a:ext uri="{FF2B5EF4-FFF2-40B4-BE49-F238E27FC236}">
                    <a16:creationId xmlns:a16="http://schemas.microsoft.com/office/drawing/2014/main" id="{AEA9381C-FF09-C9AD-8773-710B7C3E282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881867" y="92390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88" name="잉크 87">
                <a:extLst>
                  <a:ext uri="{FF2B5EF4-FFF2-40B4-BE49-F238E27FC236}">
                    <a16:creationId xmlns:a16="http://schemas.microsoft.com/office/drawing/2014/main" id="{1BF55E5F-48E9-14BA-C0F7-FBC62F1F25D8}"/>
                  </a:ext>
                </a:extLst>
              </p14:cNvPr>
              <p14:cNvContentPartPr/>
              <p14:nvPr/>
            </p14:nvContentPartPr>
            <p14:xfrm>
              <a:off x="13910667" y="9338400"/>
              <a:ext cx="360" cy="360"/>
            </p14:xfrm>
          </p:contentPart>
        </mc:Choice>
        <mc:Fallback>
          <p:pic>
            <p:nvPicPr>
              <p:cNvPr id="88" name="잉크 87">
                <a:extLst>
                  <a:ext uri="{FF2B5EF4-FFF2-40B4-BE49-F238E27FC236}">
                    <a16:creationId xmlns:a16="http://schemas.microsoft.com/office/drawing/2014/main" id="{1BF55E5F-48E9-14BA-C0F7-FBC62F1F25D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857027" y="923040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9" name="잉크 88">
                <a:extLst>
                  <a:ext uri="{FF2B5EF4-FFF2-40B4-BE49-F238E27FC236}">
                    <a16:creationId xmlns:a16="http://schemas.microsoft.com/office/drawing/2014/main" id="{255BDAA7-FAB6-BA3B-4103-78AA3D2F7242}"/>
                  </a:ext>
                </a:extLst>
              </p14:cNvPr>
              <p14:cNvContentPartPr/>
              <p14:nvPr/>
            </p14:nvContentPartPr>
            <p14:xfrm>
              <a:off x="13944507" y="9355320"/>
              <a:ext cx="5760" cy="3960"/>
            </p14:xfrm>
          </p:contentPart>
        </mc:Choice>
        <mc:Fallback>
          <p:pic>
            <p:nvPicPr>
              <p:cNvPr id="89" name="잉크 88">
                <a:extLst>
                  <a:ext uri="{FF2B5EF4-FFF2-40B4-BE49-F238E27FC236}">
                    <a16:creationId xmlns:a16="http://schemas.microsoft.com/office/drawing/2014/main" id="{255BDAA7-FAB6-BA3B-4103-78AA3D2F724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890507" y="9247320"/>
                <a:ext cx="1134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0" name="잉크 89">
                <a:extLst>
                  <a:ext uri="{FF2B5EF4-FFF2-40B4-BE49-F238E27FC236}">
                    <a16:creationId xmlns:a16="http://schemas.microsoft.com/office/drawing/2014/main" id="{DC62B2C7-E921-F42C-0761-B66E82E54562}"/>
                  </a:ext>
                </a:extLst>
              </p14:cNvPr>
              <p14:cNvContentPartPr/>
              <p14:nvPr/>
            </p14:nvContentPartPr>
            <p14:xfrm>
              <a:off x="13969707" y="9363960"/>
              <a:ext cx="360" cy="360"/>
            </p14:xfrm>
          </p:contentPart>
        </mc:Choice>
        <mc:Fallback>
          <p:pic>
            <p:nvPicPr>
              <p:cNvPr id="90" name="잉크 89">
                <a:extLst>
                  <a:ext uri="{FF2B5EF4-FFF2-40B4-BE49-F238E27FC236}">
                    <a16:creationId xmlns:a16="http://schemas.microsoft.com/office/drawing/2014/main" id="{DC62B2C7-E921-F42C-0761-B66E82E5456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916067" y="92559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91" name="잉크 90">
                <a:extLst>
                  <a:ext uri="{FF2B5EF4-FFF2-40B4-BE49-F238E27FC236}">
                    <a16:creationId xmlns:a16="http://schemas.microsoft.com/office/drawing/2014/main" id="{A5E8575F-9F60-0809-ED0B-1447E750DD3C}"/>
                  </a:ext>
                </a:extLst>
              </p14:cNvPr>
              <p14:cNvContentPartPr/>
              <p14:nvPr/>
            </p14:nvContentPartPr>
            <p14:xfrm>
              <a:off x="13969707" y="9363960"/>
              <a:ext cx="360" cy="360"/>
            </p14:xfrm>
          </p:contentPart>
        </mc:Choice>
        <mc:Fallback>
          <p:pic>
            <p:nvPicPr>
              <p:cNvPr id="91" name="잉크 90">
                <a:extLst>
                  <a:ext uri="{FF2B5EF4-FFF2-40B4-BE49-F238E27FC236}">
                    <a16:creationId xmlns:a16="http://schemas.microsoft.com/office/drawing/2014/main" id="{A5E8575F-9F60-0809-ED0B-1447E750DD3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3916067" y="92559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92" name="잉크 91">
                <a:extLst>
                  <a:ext uri="{FF2B5EF4-FFF2-40B4-BE49-F238E27FC236}">
                    <a16:creationId xmlns:a16="http://schemas.microsoft.com/office/drawing/2014/main" id="{108E2DCF-8A47-01C5-A068-B21AF54ECECB}"/>
                  </a:ext>
                </a:extLst>
              </p14:cNvPr>
              <p14:cNvContentPartPr/>
              <p14:nvPr/>
            </p14:nvContentPartPr>
            <p14:xfrm>
              <a:off x="14020827" y="9363960"/>
              <a:ext cx="360" cy="360"/>
            </p14:xfrm>
          </p:contentPart>
        </mc:Choice>
        <mc:Fallback>
          <p:pic>
            <p:nvPicPr>
              <p:cNvPr id="92" name="잉크 91">
                <a:extLst>
                  <a:ext uri="{FF2B5EF4-FFF2-40B4-BE49-F238E27FC236}">
                    <a16:creationId xmlns:a16="http://schemas.microsoft.com/office/drawing/2014/main" id="{108E2DCF-8A47-01C5-A068-B21AF54ECEC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966827" y="92559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3" name="잉크 92">
                <a:extLst>
                  <a:ext uri="{FF2B5EF4-FFF2-40B4-BE49-F238E27FC236}">
                    <a16:creationId xmlns:a16="http://schemas.microsoft.com/office/drawing/2014/main" id="{919B6B21-C2D7-1FB5-CD01-2FACF25494F3}"/>
                  </a:ext>
                </a:extLst>
              </p14:cNvPr>
              <p14:cNvContentPartPr/>
              <p14:nvPr/>
            </p14:nvContentPartPr>
            <p14:xfrm>
              <a:off x="14020827" y="9363960"/>
              <a:ext cx="25920" cy="360"/>
            </p14:xfrm>
          </p:contentPart>
        </mc:Choice>
        <mc:Fallback>
          <p:pic>
            <p:nvPicPr>
              <p:cNvPr id="93" name="잉크 92">
                <a:extLst>
                  <a:ext uri="{FF2B5EF4-FFF2-40B4-BE49-F238E27FC236}">
                    <a16:creationId xmlns:a16="http://schemas.microsoft.com/office/drawing/2014/main" id="{919B6B21-C2D7-1FB5-CD01-2FACF25494F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966827" y="9255960"/>
                <a:ext cx="133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4" name="잉크 93">
                <a:extLst>
                  <a:ext uri="{FF2B5EF4-FFF2-40B4-BE49-F238E27FC236}">
                    <a16:creationId xmlns:a16="http://schemas.microsoft.com/office/drawing/2014/main" id="{2AFCEB8C-F310-AC7B-BF8A-F77351C5D0D6}"/>
                  </a:ext>
                </a:extLst>
              </p14:cNvPr>
              <p14:cNvContentPartPr/>
              <p14:nvPr/>
            </p14:nvContentPartPr>
            <p14:xfrm>
              <a:off x="14046027" y="9363960"/>
              <a:ext cx="360" cy="360"/>
            </p14:xfrm>
          </p:contentPart>
        </mc:Choice>
        <mc:Fallback>
          <p:pic>
            <p:nvPicPr>
              <p:cNvPr id="94" name="잉크 93">
                <a:extLst>
                  <a:ext uri="{FF2B5EF4-FFF2-40B4-BE49-F238E27FC236}">
                    <a16:creationId xmlns:a16="http://schemas.microsoft.com/office/drawing/2014/main" id="{2AFCEB8C-F310-AC7B-BF8A-F77351C5D0D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3992387" y="92559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95" name="잉크 94">
                <a:extLst>
                  <a:ext uri="{FF2B5EF4-FFF2-40B4-BE49-F238E27FC236}">
                    <a16:creationId xmlns:a16="http://schemas.microsoft.com/office/drawing/2014/main" id="{E95DD5B4-8F2B-8A91-F463-037EE0701B79}"/>
                  </a:ext>
                </a:extLst>
              </p14:cNvPr>
              <p14:cNvContentPartPr/>
              <p14:nvPr/>
            </p14:nvContentPartPr>
            <p14:xfrm>
              <a:off x="14071587" y="9363960"/>
              <a:ext cx="3600" cy="360"/>
            </p14:xfrm>
          </p:contentPart>
        </mc:Choice>
        <mc:Fallback>
          <p:pic>
            <p:nvPicPr>
              <p:cNvPr id="95" name="잉크 94">
                <a:extLst>
                  <a:ext uri="{FF2B5EF4-FFF2-40B4-BE49-F238E27FC236}">
                    <a16:creationId xmlns:a16="http://schemas.microsoft.com/office/drawing/2014/main" id="{E95DD5B4-8F2B-8A91-F463-037EE0701B7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4017587" y="9255960"/>
                <a:ext cx="111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98" name="잉크 97">
                <a:extLst>
                  <a:ext uri="{FF2B5EF4-FFF2-40B4-BE49-F238E27FC236}">
                    <a16:creationId xmlns:a16="http://schemas.microsoft.com/office/drawing/2014/main" id="{C7798CBC-8A87-8E7C-4266-6EC03422BD12}"/>
                  </a:ext>
                </a:extLst>
              </p14:cNvPr>
              <p14:cNvContentPartPr/>
              <p14:nvPr/>
            </p14:nvContentPartPr>
            <p14:xfrm>
              <a:off x="14046027" y="9363960"/>
              <a:ext cx="360" cy="360"/>
            </p14:xfrm>
          </p:contentPart>
        </mc:Choice>
        <mc:Fallback>
          <p:pic>
            <p:nvPicPr>
              <p:cNvPr id="98" name="잉크 97">
                <a:extLst>
                  <a:ext uri="{FF2B5EF4-FFF2-40B4-BE49-F238E27FC236}">
                    <a16:creationId xmlns:a16="http://schemas.microsoft.com/office/drawing/2014/main" id="{C7798CBC-8A87-8E7C-4266-6EC03422BD1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992387" y="92559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9" name="잉크 98">
                <a:extLst>
                  <a:ext uri="{FF2B5EF4-FFF2-40B4-BE49-F238E27FC236}">
                    <a16:creationId xmlns:a16="http://schemas.microsoft.com/office/drawing/2014/main" id="{82548D1A-CE71-7D3F-6EB7-B006B26A41A0}"/>
                  </a:ext>
                </a:extLst>
              </p14:cNvPr>
              <p14:cNvContentPartPr/>
              <p14:nvPr/>
            </p14:nvContentPartPr>
            <p14:xfrm>
              <a:off x="13986627" y="9338400"/>
              <a:ext cx="360" cy="360"/>
            </p14:xfrm>
          </p:contentPart>
        </mc:Choice>
        <mc:Fallback>
          <p:pic>
            <p:nvPicPr>
              <p:cNvPr id="99" name="잉크 98">
                <a:extLst>
                  <a:ext uri="{FF2B5EF4-FFF2-40B4-BE49-F238E27FC236}">
                    <a16:creationId xmlns:a16="http://schemas.microsoft.com/office/drawing/2014/main" id="{82548D1A-CE71-7D3F-6EB7-B006B26A41A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932627" y="923040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00" name="잉크 99">
                <a:extLst>
                  <a:ext uri="{FF2B5EF4-FFF2-40B4-BE49-F238E27FC236}">
                    <a16:creationId xmlns:a16="http://schemas.microsoft.com/office/drawing/2014/main" id="{DFB000B4-F075-FE5E-CCBB-87327E887A76}"/>
                  </a:ext>
                </a:extLst>
              </p14:cNvPr>
              <p14:cNvContentPartPr/>
              <p14:nvPr/>
            </p14:nvContentPartPr>
            <p14:xfrm>
              <a:off x="14062947" y="9338400"/>
              <a:ext cx="360" cy="360"/>
            </p14:xfrm>
          </p:contentPart>
        </mc:Choice>
        <mc:Fallback>
          <p:pic>
            <p:nvPicPr>
              <p:cNvPr id="100" name="잉크 99">
                <a:extLst>
                  <a:ext uri="{FF2B5EF4-FFF2-40B4-BE49-F238E27FC236}">
                    <a16:creationId xmlns:a16="http://schemas.microsoft.com/office/drawing/2014/main" id="{DFB000B4-F075-FE5E-CCBB-87327E887A7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008947" y="923040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1" name="잉크 100">
                <a:extLst>
                  <a:ext uri="{FF2B5EF4-FFF2-40B4-BE49-F238E27FC236}">
                    <a16:creationId xmlns:a16="http://schemas.microsoft.com/office/drawing/2014/main" id="{B0EF5121-18C9-66FA-EE42-F39EE4E1F8D5}"/>
                  </a:ext>
                </a:extLst>
              </p14:cNvPr>
              <p14:cNvContentPartPr/>
              <p14:nvPr/>
            </p14:nvContentPartPr>
            <p14:xfrm>
              <a:off x="14113707" y="9347040"/>
              <a:ext cx="3600" cy="360"/>
            </p14:xfrm>
          </p:contentPart>
        </mc:Choice>
        <mc:Fallback>
          <p:pic>
            <p:nvPicPr>
              <p:cNvPr id="101" name="잉크 100">
                <a:extLst>
                  <a:ext uri="{FF2B5EF4-FFF2-40B4-BE49-F238E27FC236}">
                    <a16:creationId xmlns:a16="http://schemas.microsoft.com/office/drawing/2014/main" id="{B0EF5121-18C9-66FA-EE42-F39EE4E1F8D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4060067" y="9239040"/>
                <a:ext cx="111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02" name="잉크 101">
                <a:extLst>
                  <a:ext uri="{FF2B5EF4-FFF2-40B4-BE49-F238E27FC236}">
                    <a16:creationId xmlns:a16="http://schemas.microsoft.com/office/drawing/2014/main" id="{40D51D7F-FC68-9FB5-0FEE-303CC455DE5E}"/>
                  </a:ext>
                </a:extLst>
              </p14:cNvPr>
              <p14:cNvContentPartPr/>
              <p14:nvPr/>
            </p14:nvContentPartPr>
            <p14:xfrm>
              <a:off x="14172747" y="9355320"/>
              <a:ext cx="360" cy="360"/>
            </p14:xfrm>
          </p:contentPart>
        </mc:Choice>
        <mc:Fallback>
          <p:pic>
            <p:nvPicPr>
              <p:cNvPr id="102" name="잉크 101">
                <a:extLst>
                  <a:ext uri="{FF2B5EF4-FFF2-40B4-BE49-F238E27FC236}">
                    <a16:creationId xmlns:a16="http://schemas.microsoft.com/office/drawing/2014/main" id="{40D51D7F-FC68-9FB5-0FEE-303CC455DE5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119107" y="92473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3" name="잉크 102">
                <a:extLst>
                  <a:ext uri="{FF2B5EF4-FFF2-40B4-BE49-F238E27FC236}">
                    <a16:creationId xmlns:a16="http://schemas.microsoft.com/office/drawing/2014/main" id="{B66F2C37-F0B3-CBCB-59AF-8065E139C7CF}"/>
                  </a:ext>
                </a:extLst>
              </p14:cNvPr>
              <p14:cNvContentPartPr/>
              <p14:nvPr/>
            </p14:nvContentPartPr>
            <p14:xfrm>
              <a:off x="14232507" y="9347040"/>
              <a:ext cx="360" cy="360"/>
            </p14:xfrm>
          </p:contentPart>
        </mc:Choice>
        <mc:Fallback>
          <p:pic>
            <p:nvPicPr>
              <p:cNvPr id="103" name="잉크 102">
                <a:extLst>
                  <a:ext uri="{FF2B5EF4-FFF2-40B4-BE49-F238E27FC236}">
                    <a16:creationId xmlns:a16="http://schemas.microsoft.com/office/drawing/2014/main" id="{B66F2C37-F0B3-CBCB-59AF-8065E139C7C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178507" y="92390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06" name="잉크 105">
                <a:extLst>
                  <a:ext uri="{FF2B5EF4-FFF2-40B4-BE49-F238E27FC236}">
                    <a16:creationId xmlns:a16="http://schemas.microsoft.com/office/drawing/2014/main" id="{164D0419-8AC0-D2E7-EE06-341219D0E7AF}"/>
                  </a:ext>
                </a:extLst>
              </p14:cNvPr>
              <p14:cNvContentPartPr/>
              <p14:nvPr/>
            </p14:nvContentPartPr>
            <p14:xfrm>
              <a:off x="14156187" y="9329760"/>
              <a:ext cx="360" cy="360"/>
            </p14:xfrm>
          </p:contentPart>
        </mc:Choice>
        <mc:Fallback>
          <p:pic>
            <p:nvPicPr>
              <p:cNvPr id="106" name="잉크 105">
                <a:extLst>
                  <a:ext uri="{FF2B5EF4-FFF2-40B4-BE49-F238E27FC236}">
                    <a16:creationId xmlns:a16="http://schemas.microsoft.com/office/drawing/2014/main" id="{164D0419-8AC0-D2E7-EE06-341219D0E7A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102187" y="92217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7" name="잉크 106">
                <a:extLst>
                  <a:ext uri="{FF2B5EF4-FFF2-40B4-BE49-F238E27FC236}">
                    <a16:creationId xmlns:a16="http://schemas.microsoft.com/office/drawing/2014/main" id="{C23DE509-F1CC-A37E-0921-ADD0BF15AC47}"/>
                  </a:ext>
                </a:extLst>
              </p14:cNvPr>
              <p14:cNvContentPartPr/>
              <p14:nvPr/>
            </p14:nvContentPartPr>
            <p14:xfrm>
              <a:off x="14232507" y="9347040"/>
              <a:ext cx="360" cy="360"/>
            </p14:xfrm>
          </p:contentPart>
        </mc:Choice>
        <mc:Fallback>
          <p:pic>
            <p:nvPicPr>
              <p:cNvPr id="107" name="잉크 106">
                <a:extLst>
                  <a:ext uri="{FF2B5EF4-FFF2-40B4-BE49-F238E27FC236}">
                    <a16:creationId xmlns:a16="http://schemas.microsoft.com/office/drawing/2014/main" id="{C23DE509-F1CC-A37E-0921-ADD0BF15AC4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178507" y="92390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08" name="잉크 107">
                <a:extLst>
                  <a:ext uri="{FF2B5EF4-FFF2-40B4-BE49-F238E27FC236}">
                    <a16:creationId xmlns:a16="http://schemas.microsoft.com/office/drawing/2014/main" id="{A93C78F5-CBE4-B3EC-8A0D-CB0FE01498C6}"/>
                  </a:ext>
                </a:extLst>
              </p14:cNvPr>
              <p14:cNvContentPartPr/>
              <p14:nvPr/>
            </p14:nvContentPartPr>
            <p14:xfrm>
              <a:off x="14257707" y="9347040"/>
              <a:ext cx="15480" cy="360"/>
            </p14:xfrm>
          </p:contentPart>
        </mc:Choice>
        <mc:Fallback>
          <p:pic>
            <p:nvPicPr>
              <p:cNvPr id="108" name="잉크 107">
                <a:extLst>
                  <a:ext uri="{FF2B5EF4-FFF2-40B4-BE49-F238E27FC236}">
                    <a16:creationId xmlns:a16="http://schemas.microsoft.com/office/drawing/2014/main" id="{A93C78F5-CBE4-B3EC-8A0D-CB0FE01498C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4204067" y="9239040"/>
                <a:ext cx="123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09" name="잉크 108">
                <a:extLst>
                  <a:ext uri="{FF2B5EF4-FFF2-40B4-BE49-F238E27FC236}">
                    <a16:creationId xmlns:a16="http://schemas.microsoft.com/office/drawing/2014/main" id="{9468E59F-8882-8BD8-643D-9932C38CCF6E}"/>
                  </a:ext>
                </a:extLst>
              </p14:cNvPr>
              <p14:cNvContentPartPr/>
              <p14:nvPr/>
            </p14:nvContentPartPr>
            <p14:xfrm>
              <a:off x="14291547" y="9355320"/>
              <a:ext cx="360" cy="360"/>
            </p14:xfrm>
          </p:contentPart>
        </mc:Choice>
        <mc:Fallback>
          <p:pic>
            <p:nvPicPr>
              <p:cNvPr id="109" name="잉크 108">
                <a:extLst>
                  <a:ext uri="{FF2B5EF4-FFF2-40B4-BE49-F238E27FC236}">
                    <a16:creationId xmlns:a16="http://schemas.microsoft.com/office/drawing/2014/main" id="{9468E59F-8882-8BD8-643D-9932C38CCF6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237547" y="92473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0" name="잉크 109">
                <a:extLst>
                  <a:ext uri="{FF2B5EF4-FFF2-40B4-BE49-F238E27FC236}">
                    <a16:creationId xmlns:a16="http://schemas.microsoft.com/office/drawing/2014/main" id="{C7A09AE0-B8E2-BA1E-D002-4AC4F73ED3D5}"/>
                  </a:ext>
                </a:extLst>
              </p14:cNvPr>
              <p14:cNvContentPartPr/>
              <p14:nvPr/>
            </p14:nvContentPartPr>
            <p14:xfrm>
              <a:off x="14325387" y="9355320"/>
              <a:ext cx="143640" cy="7200"/>
            </p14:xfrm>
          </p:contentPart>
        </mc:Choice>
        <mc:Fallback>
          <p:pic>
            <p:nvPicPr>
              <p:cNvPr id="110" name="잉크 109">
                <a:extLst>
                  <a:ext uri="{FF2B5EF4-FFF2-40B4-BE49-F238E27FC236}">
                    <a16:creationId xmlns:a16="http://schemas.microsoft.com/office/drawing/2014/main" id="{C7A09AE0-B8E2-BA1E-D002-4AC4F73ED3D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4271747" y="9247320"/>
                <a:ext cx="25128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1" name="잉크 110">
                <a:extLst>
                  <a:ext uri="{FF2B5EF4-FFF2-40B4-BE49-F238E27FC236}">
                    <a16:creationId xmlns:a16="http://schemas.microsoft.com/office/drawing/2014/main" id="{AC1CFFEA-4265-4A1B-E032-1586DEAA778E}"/>
                  </a:ext>
                </a:extLst>
              </p14:cNvPr>
              <p14:cNvContentPartPr/>
              <p14:nvPr/>
            </p14:nvContentPartPr>
            <p14:xfrm>
              <a:off x="14486307" y="9363960"/>
              <a:ext cx="3960" cy="360"/>
            </p14:xfrm>
          </p:contentPart>
        </mc:Choice>
        <mc:Fallback>
          <p:pic>
            <p:nvPicPr>
              <p:cNvPr id="111" name="잉크 110">
                <a:extLst>
                  <a:ext uri="{FF2B5EF4-FFF2-40B4-BE49-F238E27FC236}">
                    <a16:creationId xmlns:a16="http://schemas.microsoft.com/office/drawing/2014/main" id="{AC1CFFEA-4265-4A1B-E032-1586DEAA778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4432667" y="9255960"/>
                <a:ext cx="111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12" name="잉크 111">
                <a:extLst>
                  <a:ext uri="{FF2B5EF4-FFF2-40B4-BE49-F238E27FC236}">
                    <a16:creationId xmlns:a16="http://schemas.microsoft.com/office/drawing/2014/main" id="{3BCBA41B-BC5C-9925-4592-E520167765EE}"/>
                  </a:ext>
                </a:extLst>
              </p14:cNvPr>
              <p14:cNvContentPartPr/>
              <p14:nvPr/>
            </p14:nvContentPartPr>
            <p14:xfrm>
              <a:off x="14367867" y="9326520"/>
              <a:ext cx="360" cy="3600"/>
            </p14:xfrm>
          </p:contentPart>
        </mc:Choice>
        <mc:Fallback>
          <p:pic>
            <p:nvPicPr>
              <p:cNvPr id="112" name="잉크 111">
                <a:extLst>
                  <a:ext uri="{FF2B5EF4-FFF2-40B4-BE49-F238E27FC236}">
                    <a16:creationId xmlns:a16="http://schemas.microsoft.com/office/drawing/2014/main" id="{3BCBA41B-BC5C-9925-4592-E520167765E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4313867" y="9218520"/>
                <a:ext cx="1080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3" name="잉크 112">
                <a:extLst>
                  <a:ext uri="{FF2B5EF4-FFF2-40B4-BE49-F238E27FC236}">
                    <a16:creationId xmlns:a16="http://schemas.microsoft.com/office/drawing/2014/main" id="{32033BA3-3D59-3879-0C23-6B6A765ACE7E}"/>
                  </a:ext>
                </a:extLst>
              </p14:cNvPr>
              <p14:cNvContentPartPr/>
              <p14:nvPr/>
            </p14:nvContentPartPr>
            <p14:xfrm>
              <a:off x="14426907" y="9329760"/>
              <a:ext cx="360" cy="360"/>
            </p14:xfrm>
          </p:contentPart>
        </mc:Choice>
        <mc:Fallback>
          <p:pic>
            <p:nvPicPr>
              <p:cNvPr id="113" name="잉크 112">
                <a:extLst>
                  <a:ext uri="{FF2B5EF4-FFF2-40B4-BE49-F238E27FC236}">
                    <a16:creationId xmlns:a16="http://schemas.microsoft.com/office/drawing/2014/main" id="{32033BA3-3D59-3879-0C23-6B6A765ACE7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372907" y="92217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14" name="잉크 113">
                <a:extLst>
                  <a:ext uri="{FF2B5EF4-FFF2-40B4-BE49-F238E27FC236}">
                    <a16:creationId xmlns:a16="http://schemas.microsoft.com/office/drawing/2014/main" id="{E601F365-A27D-F861-AF6F-69692CC4793F}"/>
                  </a:ext>
                </a:extLst>
              </p14:cNvPr>
              <p14:cNvContentPartPr/>
              <p14:nvPr/>
            </p14:nvContentPartPr>
            <p14:xfrm>
              <a:off x="14469387" y="9329760"/>
              <a:ext cx="360" cy="360"/>
            </p14:xfrm>
          </p:contentPart>
        </mc:Choice>
        <mc:Fallback>
          <p:pic>
            <p:nvPicPr>
              <p:cNvPr id="114" name="잉크 113">
                <a:extLst>
                  <a:ext uri="{FF2B5EF4-FFF2-40B4-BE49-F238E27FC236}">
                    <a16:creationId xmlns:a16="http://schemas.microsoft.com/office/drawing/2014/main" id="{E601F365-A27D-F861-AF6F-69692CC4793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415747" y="92217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15" name="잉크 114">
                <a:extLst>
                  <a:ext uri="{FF2B5EF4-FFF2-40B4-BE49-F238E27FC236}">
                    <a16:creationId xmlns:a16="http://schemas.microsoft.com/office/drawing/2014/main" id="{D802B255-9B91-55DA-E207-F2F8903C4E6C}"/>
                  </a:ext>
                </a:extLst>
              </p14:cNvPr>
              <p14:cNvContentPartPr/>
              <p14:nvPr/>
            </p14:nvContentPartPr>
            <p14:xfrm>
              <a:off x="14469387" y="9329760"/>
              <a:ext cx="360" cy="360"/>
            </p14:xfrm>
          </p:contentPart>
        </mc:Choice>
        <mc:Fallback>
          <p:pic>
            <p:nvPicPr>
              <p:cNvPr id="115" name="잉크 114">
                <a:extLst>
                  <a:ext uri="{FF2B5EF4-FFF2-40B4-BE49-F238E27FC236}">
                    <a16:creationId xmlns:a16="http://schemas.microsoft.com/office/drawing/2014/main" id="{D802B255-9B91-55DA-E207-F2F8903C4E6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415747" y="92217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17" name="잉크 116">
                <a:extLst>
                  <a:ext uri="{FF2B5EF4-FFF2-40B4-BE49-F238E27FC236}">
                    <a16:creationId xmlns:a16="http://schemas.microsoft.com/office/drawing/2014/main" id="{02380E42-369C-5296-45E7-8C1BA62C1B2D}"/>
                  </a:ext>
                </a:extLst>
              </p14:cNvPr>
              <p14:cNvContentPartPr/>
              <p14:nvPr/>
            </p14:nvContentPartPr>
            <p14:xfrm>
              <a:off x="13722027" y="9320400"/>
              <a:ext cx="620640" cy="36720"/>
            </p14:xfrm>
          </p:contentPart>
        </mc:Choice>
        <mc:Fallback>
          <p:pic>
            <p:nvPicPr>
              <p:cNvPr id="117" name="잉크 116">
                <a:extLst>
                  <a:ext uri="{FF2B5EF4-FFF2-40B4-BE49-F238E27FC236}">
                    <a16:creationId xmlns:a16="http://schemas.microsoft.com/office/drawing/2014/main" id="{02380E42-369C-5296-45E7-8C1BA62C1B2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3668027" y="9212760"/>
                <a:ext cx="72828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18" name="잉크 117">
                <a:extLst>
                  <a:ext uri="{FF2B5EF4-FFF2-40B4-BE49-F238E27FC236}">
                    <a16:creationId xmlns:a16="http://schemas.microsoft.com/office/drawing/2014/main" id="{8FBD7FB9-5A18-F5C2-3716-DBC5D8BFCD14}"/>
                  </a:ext>
                </a:extLst>
              </p14:cNvPr>
              <p14:cNvContentPartPr/>
              <p14:nvPr/>
            </p14:nvContentPartPr>
            <p14:xfrm>
              <a:off x="13715907" y="9321480"/>
              <a:ext cx="360" cy="360"/>
            </p14:xfrm>
          </p:contentPart>
        </mc:Choice>
        <mc:Fallback>
          <p:pic>
            <p:nvPicPr>
              <p:cNvPr id="118" name="잉크 117">
                <a:extLst>
                  <a:ext uri="{FF2B5EF4-FFF2-40B4-BE49-F238E27FC236}">
                    <a16:creationId xmlns:a16="http://schemas.microsoft.com/office/drawing/2014/main" id="{8FBD7FB9-5A18-F5C2-3716-DBC5D8BFCD1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661907" y="92138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19" name="잉크 118">
                <a:extLst>
                  <a:ext uri="{FF2B5EF4-FFF2-40B4-BE49-F238E27FC236}">
                    <a16:creationId xmlns:a16="http://schemas.microsoft.com/office/drawing/2014/main" id="{47FF85DE-F087-2089-171F-021DFFEC89F9}"/>
                  </a:ext>
                </a:extLst>
              </p14:cNvPr>
              <p14:cNvContentPartPr/>
              <p14:nvPr/>
            </p14:nvContentPartPr>
            <p14:xfrm>
              <a:off x="13774947" y="9321480"/>
              <a:ext cx="360" cy="360"/>
            </p14:xfrm>
          </p:contentPart>
        </mc:Choice>
        <mc:Fallback>
          <p:pic>
            <p:nvPicPr>
              <p:cNvPr id="119" name="잉크 118">
                <a:extLst>
                  <a:ext uri="{FF2B5EF4-FFF2-40B4-BE49-F238E27FC236}">
                    <a16:creationId xmlns:a16="http://schemas.microsoft.com/office/drawing/2014/main" id="{47FF85DE-F087-2089-171F-021DFFEC89F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720947" y="92138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22" name="잉크 121">
                <a:extLst>
                  <a:ext uri="{FF2B5EF4-FFF2-40B4-BE49-F238E27FC236}">
                    <a16:creationId xmlns:a16="http://schemas.microsoft.com/office/drawing/2014/main" id="{C09DBBCF-7358-98B7-A099-7585911AA0E8}"/>
                  </a:ext>
                </a:extLst>
              </p14:cNvPr>
              <p14:cNvContentPartPr/>
              <p14:nvPr/>
            </p14:nvContentPartPr>
            <p14:xfrm>
              <a:off x="14046027" y="9473760"/>
              <a:ext cx="360" cy="360"/>
            </p14:xfrm>
          </p:contentPart>
        </mc:Choice>
        <mc:Fallback>
          <p:pic>
            <p:nvPicPr>
              <p:cNvPr id="122" name="잉크 121">
                <a:extLst>
                  <a:ext uri="{FF2B5EF4-FFF2-40B4-BE49-F238E27FC236}">
                    <a16:creationId xmlns:a16="http://schemas.microsoft.com/office/drawing/2014/main" id="{C09DBBCF-7358-98B7-A099-7585911AA0E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992387" y="93657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23" name="잉크 122">
                <a:extLst>
                  <a:ext uri="{FF2B5EF4-FFF2-40B4-BE49-F238E27FC236}">
                    <a16:creationId xmlns:a16="http://schemas.microsoft.com/office/drawing/2014/main" id="{4FDDA75B-6DDA-2534-E391-B6D1EF1E2C44}"/>
                  </a:ext>
                </a:extLst>
              </p14:cNvPr>
              <p14:cNvContentPartPr/>
              <p14:nvPr/>
            </p14:nvContentPartPr>
            <p14:xfrm>
              <a:off x="13995267" y="9592200"/>
              <a:ext cx="360" cy="3960"/>
            </p14:xfrm>
          </p:contentPart>
        </mc:Choice>
        <mc:Fallback>
          <p:pic>
            <p:nvPicPr>
              <p:cNvPr id="123" name="잉크 122">
                <a:extLst>
                  <a:ext uri="{FF2B5EF4-FFF2-40B4-BE49-F238E27FC236}">
                    <a16:creationId xmlns:a16="http://schemas.microsoft.com/office/drawing/2014/main" id="{4FDDA75B-6DDA-2534-E391-B6D1EF1E2C4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3941267" y="9484560"/>
                <a:ext cx="1080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24" name="잉크 123">
                <a:extLst>
                  <a:ext uri="{FF2B5EF4-FFF2-40B4-BE49-F238E27FC236}">
                    <a16:creationId xmlns:a16="http://schemas.microsoft.com/office/drawing/2014/main" id="{AA19BD25-3F94-A67C-F5A0-8CBFA6215D9E}"/>
                  </a:ext>
                </a:extLst>
              </p14:cNvPr>
              <p14:cNvContentPartPr/>
              <p14:nvPr/>
            </p14:nvContentPartPr>
            <p14:xfrm>
              <a:off x="13912467" y="9600840"/>
              <a:ext cx="15480" cy="32400"/>
            </p14:xfrm>
          </p:contentPart>
        </mc:Choice>
        <mc:Fallback>
          <p:pic>
            <p:nvPicPr>
              <p:cNvPr id="124" name="잉크 123">
                <a:extLst>
                  <a:ext uri="{FF2B5EF4-FFF2-40B4-BE49-F238E27FC236}">
                    <a16:creationId xmlns:a16="http://schemas.microsoft.com/office/drawing/2014/main" id="{AA19BD25-3F94-A67C-F5A0-8CBFA6215D9E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3858467" y="9493200"/>
                <a:ext cx="12312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25" name="잉크 124">
                <a:extLst>
                  <a:ext uri="{FF2B5EF4-FFF2-40B4-BE49-F238E27FC236}">
                    <a16:creationId xmlns:a16="http://schemas.microsoft.com/office/drawing/2014/main" id="{9BE97B2C-0B93-BCD7-3F42-45A372A9D53A}"/>
                  </a:ext>
                </a:extLst>
              </p14:cNvPr>
              <p14:cNvContentPartPr/>
              <p14:nvPr/>
            </p14:nvContentPartPr>
            <p14:xfrm>
              <a:off x="13902027" y="9668520"/>
              <a:ext cx="360" cy="3960"/>
            </p14:xfrm>
          </p:contentPart>
        </mc:Choice>
        <mc:Fallback>
          <p:pic>
            <p:nvPicPr>
              <p:cNvPr id="125" name="잉크 124">
                <a:extLst>
                  <a:ext uri="{FF2B5EF4-FFF2-40B4-BE49-F238E27FC236}">
                    <a16:creationId xmlns:a16="http://schemas.microsoft.com/office/drawing/2014/main" id="{9BE97B2C-0B93-BCD7-3F42-45A372A9D53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3848387" y="9560880"/>
                <a:ext cx="1080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29" name="잉크 128">
                <a:extLst>
                  <a:ext uri="{FF2B5EF4-FFF2-40B4-BE49-F238E27FC236}">
                    <a16:creationId xmlns:a16="http://schemas.microsoft.com/office/drawing/2014/main" id="{50D302EB-2957-1B48-B818-B53DA5086D9F}"/>
                  </a:ext>
                </a:extLst>
              </p14:cNvPr>
              <p14:cNvContentPartPr/>
              <p14:nvPr/>
            </p14:nvContentPartPr>
            <p14:xfrm>
              <a:off x="14020827" y="9643320"/>
              <a:ext cx="360" cy="360"/>
            </p14:xfrm>
          </p:contentPart>
        </mc:Choice>
        <mc:Fallback>
          <p:pic>
            <p:nvPicPr>
              <p:cNvPr id="129" name="잉크 128">
                <a:extLst>
                  <a:ext uri="{FF2B5EF4-FFF2-40B4-BE49-F238E27FC236}">
                    <a16:creationId xmlns:a16="http://schemas.microsoft.com/office/drawing/2014/main" id="{50D302EB-2957-1B48-B818-B53DA5086D9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966827" y="95353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30" name="잉크 129">
                <a:extLst>
                  <a:ext uri="{FF2B5EF4-FFF2-40B4-BE49-F238E27FC236}">
                    <a16:creationId xmlns:a16="http://schemas.microsoft.com/office/drawing/2014/main" id="{D0FB3575-7D56-B0D0-E0E4-75806024964F}"/>
                  </a:ext>
                </a:extLst>
              </p14:cNvPr>
              <p14:cNvContentPartPr/>
              <p14:nvPr/>
            </p14:nvContentPartPr>
            <p14:xfrm>
              <a:off x="14037387" y="9659880"/>
              <a:ext cx="360" cy="360"/>
            </p14:xfrm>
          </p:contentPart>
        </mc:Choice>
        <mc:Fallback>
          <p:pic>
            <p:nvPicPr>
              <p:cNvPr id="130" name="잉크 129">
                <a:extLst>
                  <a:ext uri="{FF2B5EF4-FFF2-40B4-BE49-F238E27FC236}">
                    <a16:creationId xmlns:a16="http://schemas.microsoft.com/office/drawing/2014/main" id="{D0FB3575-7D56-B0D0-E0E4-75806024964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983747" y="95522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31" name="잉크 130">
                <a:extLst>
                  <a:ext uri="{FF2B5EF4-FFF2-40B4-BE49-F238E27FC236}">
                    <a16:creationId xmlns:a16="http://schemas.microsoft.com/office/drawing/2014/main" id="{656103EF-DDB5-3B5E-5930-24D5DC592C79}"/>
                  </a:ext>
                </a:extLst>
              </p14:cNvPr>
              <p14:cNvContentPartPr/>
              <p14:nvPr/>
            </p14:nvContentPartPr>
            <p14:xfrm>
              <a:off x="14097147" y="9583560"/>
              <a:ext cx="3600" cy="360"/>
            </p14:xfrm>
          </p:contentPart>
        </mc:Choice>
        <mc:Fallback>
          <p:pic>
            <p:nvPicPr>
              <p:cNvPr id="131" name="잉크 130">
                <a:extLst>
                  <a:ext uri="{FF2B5EF4-FFF2-40B4-BE49-F238E27FC236}">
                    <a16:creationId xmlns:a16="http://schemas.microsoft.com/office/drawing/2014/main" id="{656103EF-DDB5-3B5E-5930-24D5DC592C7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4043147" y="9475920"/>
                <a:ext cx="111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32" name="잉크 131">
                <a:extLst>
                  <a:ext uri="{FF2B5EF4-FFF2-40B4-BE49-F238E27FC236}">
                    <a16:creationId xmlns:a16="http://schemas.microsoft.com/office/drawing/2014/main" id="{8900E0F8-3B24-9E39-83AA-BEA14AAC2B4C}"/>
                  </a:ext>
                </a:extLst>
              </p14:cNvPr>
              <p14:cNvContentPartPr/>
              <p14:nvPr/>
            </p14:nvContentPartPr>
            <p14:xfrm>
              <a:off x="14147547" y="9600840"/>
              <a:ext cx="360" cy="360"/>
            </p14:xfrm>
          </p:contentPart>
        </mc:Choice>
        <mc:Fallback>
          <p:pic>
            <p:nvPicPr>
              <p:cNvPr id="132" name="잉크 131">
                <a:extLst>
                  <a:ext uri="{FF2B5EF4-FFF2-40B4-BE49-F238E27FC236}">
                    <a16:creationId xmlns:a16="http://schemas.microsoft.com/office/drawing/2014/main" id="{8900E0F8-3B24-9E39-83AA-BEA14AAC2B4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093547" y="949320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33" name="잉크 132">
                <a:extLst>
                  <a:ext uri="{FF2B5EF4-FFF2-40B4-BE49-F238E27FC236}">
                    <a16:creationId xmlns:a16="http://schemas.microsoft.com/office/drawing/2014/main" id="{81282F3E-0FDB-0343-532E-F7BE0EAB40FD}"/>
                  </a:ext>
                </a:extLst>
              </p14:cNvPr>
              <p14:cNvContentPartPr/>
              <p14:nvPr/>
            </p14:nvContentPartPr>
            <p14:xfrm>
              <a:off x="14181387" y="9560160"/>
              <a:ext cx="7200" cy="15480"/>
            </p14:xfrm>
          </p:contentPart>
        </mc:Choice>
        <mc:Fallback>
          <p:pic>
            <p:nvPicPr>
              <p:cNvPr id="133" name="잉크 132">
                <a:extLst>
                  <a:ext uri="{FF2B5EF4-FFF2-40B4-BE49-F238E27FC236}">
                    <a16:creationId xmlns:a16="http://schemas.microsoft.com/office/drawing/2014/main" id="{81282F3E-0FDB-0343-532E-F7BE0EAB40F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4127747" y="9452520"/>
                <a:ext cx="11484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34" name="잉크 133">
                <a:extLst>
                  <a:ext uri="{FF2B5EF4-FFF2-40B4-BE49-F238E27FC236}">
                    <a16:creationId xmlns:a16="http://schemas.microsoft.com/office/drawing/2014/main" id="{493F0533-43D2-53B4-6341-31102A64188C}"/>
                  </a:ext>
                </a:extLst>
              </p14:cNvPr>
              <p14:cNvContentPartPr/>
              <p14:nvPr/>
            </p14:nvContentPartPr>
            <p14:xfrm>
              <a:off x="14181387" y="9473760"/>
              <a:ext cx="360" cy="360"/>
            </p14:xfrm>
          </p:contentPart>
        </mc:Choice>
        <mc:Fallback>
          <p:pic>
            <p:nvPicPr>
              <p:cNvPr id="134" name="잉크 133">
                <a:extLst>
                  <a:ext uri="{FF2B5EF4-FFF2-40B4-BE49-F238E27FC236}">
                    <a16:creationId xmlns:a16="http://schemas.microsoft.com/office/drawing/2014/main" id="{493F0533-43D2-53B4-6341-31102A64188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127747" y="93657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35" name="잉크 134">
                <a:extLst>
                  <a:ext uri="{FF2B5EF4-FFF2-40B4-BE49-F238E27FC236}">
                    <a16:creationId xmlns:a16="http://schemas.microsoft.com/office/drawing/2014/main" id="{273193F1-480C-32D0-BF74-0127E3FE1593}"/>
                  </a:ext>
                </a:extLst>
              </p14:cNvPr>
              <p14:cNvContentPartPr/>
              <p14:nvPr/>
            </p14:nvContentPartPr>
            <p14:xfrm>
              <a:off x="14215587" y="9482400"/>
              <a:ext cx="79560" cy="25920"/>
            </p14:xfrm>
          </p:contentPart>
        </mc:Choice>
        <mc:Fallback>
          <p:pic>
            <p:nvPicPr>
              <p:cNvPr id="135" name="잉크 134">
                <a:extLst>
                  <a:ext uri="{FF2B5EF4-FFF2-40B4-BE49-F238E27FC236}">
                    <a16:creationId xmlns:a16="http://schemas.microsoft.com/office/drawing/2014/main" id="{273193F1-480C-32D0-BF74-0127E3FE1593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4161947" y="9374400"/>
                <a:ext cx="18720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36" name="잉크 135">
                <a:extLst>
                  <a:ext uri="{FF2B5EF4-FFF2-40B4-BE49-F238E27FC236}">
                    <a16:creationId xmlns:a16="http://schemas.microsoft.com/office/drawing/2014/main" id="{0C75E5AD-E4A0-5D87-1FD3-CC12DB87D870}"/>
                  </a:ext>
                </a:extLst>
              </p14:cNvPr>
              <p14:cNvContentPartPr/>
              <p14:nvPr/>
            </p14:nvContentPartPr>
            <p14:xfrm>
              <a:off x="14316747" y="9507960"/>
              <a:ext cx="85320" cy="360"/>
            </p14:xfrm>
          </p:contentPart>
        </mc:Choice>
        <mc:Fallback>
          <p:pic>
            <p:nvPicPr>
              <p:cNvPr id="136" name="잉크 135">
                <a:extLst>
                  <a:ext uri="{FF2B5EF4-FFF2-40B4-BE49-F238E27FC236}">
                    <a16:creationId xmlns:a16="http://schemas.microsoft.com/office/drawing/2014/main" id="{0C75E5AD-E4A0-5D87-1FD3-CC12DB87D870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4263107" y="9399960"/>
                <a:ext cx="192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37" name="잉크 136">
                <a:extLst>
                  <a:ext uri="{FF2B5EF4-FFF2-40B4-BE49-F238E27FC236}">
                    <a16:creationId xmlns:a16="http://schemas.microsoft.com/office/drawing/2014/main" id="{C352419A-0108-20DA-015B-B97E8ECE7B78}"/>
                  </a:ext>
                </a:extLst>
              </p14:cNvPr>
              <p14:cNvContentPartPr/>
              <p14:nvPr/>
            </p14:nvContentPartPr>
            <p14:xfrm>
              <a:off x="14401707" y="9507960"/>
              <a:ext cx="39960" cy="360"/>
            </p14:xfrm>
          </p:contentPart>
        </mc:Choice>
        <mc:Fallback>
          <p:pic>
            <p:nvPicPr>
              <p:cNvPr id="137" name="잉크 136">
                <a:extLst>
                  <a:ext uri="{FF2B5EF4-FFF2-40B4-BE49-F238E27FC236}">
                    <a16:creationId xmlns:a16="http://schemas.microsoft.com/office/drawing/2014/main" id="{C352419A-0108-20DA-015B-B97E8ECE7B7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4348067" y="9399960"/>
                <a:ext cx="147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38" name="잉크 137">
                <a:extLst>
                  <a:ext uri="{FF2B5EF4-FFF2-40B4-BE49-F238E27FC236}">
                    <a16:creationId xmlns:a16="http://schemas.microsoft.com/office/drawing/2014/main" id="{85249753-2CE5-3611-F623-4A571FFF9C38}"/>
                  </a:ext>
                </a:extLst>
              </p14:cNvPr>
              <p14:cNvContentPartPr/>
              <p14:nvPr/>
            </p14:nvContentPartPr>
            <p14:xfrm>
              <a:off x="14452107" y="9507960"/>
              <a:ext cx="3960" cy="360"/>
            </p14:xfrm>
          </p:contentPart>
        </mc:Choice>
        <mc:Fallback>
          <p:pic>
            <p:nvPicPr>
              <p:cNvPr id="138" name="잉크 137">
                <a:extLst>
                  <a:ext uri="{FF2B5EF4-FFF2-40B4-BE49-F238E27FC236}">
                    <a16:creationId xmlns:a16="http://schemas.microsoft.com/office/drawing/2014/main" id="{85249753-2CE5-3611-F623-4A571FFF9C3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4398467" y="9399960"/>
                <a:ext cx="111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40" name="잉크 139">
                <a:extLst>
                  <a:ext uri="{FF2B5EF4-FFF2-40B4-BE49-F238E27FC236}">
                    <a16:creationId xmlns:a16="http://schemas.microsoft.com/office/drawing/2014/main" id="{D1554788-9AAD-0795-1E2A-39B0D7B9CA5D}"/>
                  </a:ext>
                </a:extLst>
              </p14:cNvPr>
              <p14:cNvContentPartPr/>
              <p14:nvPr/>
            </p14:nvContentPartPr>
            <p14:xfrm>
              <a:off x="14477667" y="9515880"/>
              <a:ext cx="360" cy="360"/>
            </p14:xfrm>
          </p:contentPart>
        </mc:Choice>
        <mc:Fallback>
          <p:pic>
            <p:nvPicPr>
              <p:cNvPr id="140" name="잉크 139">
                <a:extLst>
                  <a:ext uri="{FF2B5EF4-FFF2-40B4-BE49-F238E27FC236}">
                    <a16:creationId xmlns:a16="http://schemas.microsoft.com/office/drawing/2014/main" id="{D1554788-9AAD-0795-1E2A-39B0D7B9CA5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424027" y="94082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42" name="잉크 141">
                <a:extLst>
                  <a:ext uri="{FF2B5EF4-FFF2-40B4-BE49-F238E27FC236}">
                    <a16:creationId xmlns:a16="http://schemas.microsoft.com/office/drawing/2014/main" id="{5BA9F7DB-FE84-3BC0-FA2F-4A83A549127F}"/>
                  </a:ext>
                </a:extLst>
              </p14:cNvPr>
              <p14:cNvContentPartPr/>
              <p14:nvPr/>
            </p14:nvContentPartPr>
            <p14:xfrm>
              <a:off x="14477667" y="9524520"/>
              <a:ext cx="3960" cy="360"/>
            </p14:xfrm>
          </p:contentPart>
        </mc:Choice>
        <mc:Fallback>
          <p:pic>
            <p:nvPicPr>
              <p:cNvPr id="142" name="잉크 141">
                <a:extLst>
                  <a:ext uri="{FF2B5EF4-FFF2-40B4-BE49-F238E27FC236}">
                    <a16:creationId xmlns:a16="http://schemas.microsoft.com/office/drawing/2014/main" id="{5BA9F7DB-FE84-3BC0-FA2F-4A83A549127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4424027" y="9416880"/>
                <a:ext cx="111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43" name="잉크 142">
                <a:extLst>
                  <a:ext uri="{FF2B5EF4-FFF2-40B4-BE49-F238E27FC236}">
                    <a16:creationId xmlns:a16="http://schemas.microsoft.com/office/drawing/2014/main" id="{0CF26788-E876-14D1-ED73-71408004AA54}"/>
                  </a:ext>
                </a:extLst>
              </p14:cNvPr>
              <p14:cNvContentPartPr/>
              <p14:nvPr/>
            </p14:nvContentPartPr>
            <p14:xfrm>
              <a:off x="14486307" y="9524520"/>
              <a:ext cx="360" cy="360"/>
            </p14:xfrm>
          </p:contentPart>
        </mc:Choice>
        <mc:Fallback>
          <p:pic>
            <p:nvPicPr>
              <p:cNvPr id="143" name="잉크 142">
                <a:extLst>
                  <a:ext uri="{FF2B5EF4-FFF2-40B4-BE49-F238E27FC236}">
                    <a16:creationId xmlns:a16="http://schemas.microsoft.com/office/drawing/2014/main" id="{0CF26788-E876-14D1-ED73-71408004AA5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432667" y="94168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44" name="잉크 143">
                <a:extLst>
                  <a:ext uri="{FF2B5EF4-FFF2-40B4-BE49-F238E27FC236}">
                    <a16:creationId xmlns:a16="http://schemas.microsoft.com/office/drawing/2014/main" id="{D28F45EE-3F8F-B310-CFAB-13C0665F8A11}"/>
                  </a:ext>
                </a:extLst>
              </p14:cNvPr>
              <p14:cNvContentPartPr/>
              <p14:nvPr/>
            </p14:nvContentPartPr>
            <p14:xfrm>
              <a:off x="14494947" y="9583560"/>
              <a:ext cx="360" cy="15840"/>
            </p14:xfrm>
          </p:contentPart>
        </mc:Choice>
        <mc:Fallback>
          <p:pic>
            <p:nvPicPr>
              <p:cNvPr id="144" name="잉크 143">
                <a:extLst>
                  <a:ext uri="{FF2B5EF4-FFF2-40B4-BE49-F238E27FC236}">
                    <a16:creationId xmlns:a16="http://schemas.microsoft.com/office/drawing/2014/main" id="{D28F45EE-3F8F-B310-CFAB-13C0665F8A11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4441307" y="9475920"/>
                <a:ext cx="1080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45" name="잉크 144">
                <a:extLst>
                  <a:ext uri="{FF2B5EF4-FFF2-40B4-BE49-F238E27FC236}">
                    <a16:creationId xmlns:a16="http://schemas.microsoft.com/office/drawing/2014/main" id="{25A82D72-690F-3F72-55AA-CCD654ECEC79}"/>
                  </a:ext>
                </a:extLst>
              </p14:cNvPr>
              <p14:cNvContentPartPr/>
              <p14:nvPr/>
            </p14:nvContentPartPr>
            <p14:xfrm>
              <a:off x="14476227" y="9634680"/>
              <a:ext cx="10440" cy="5760"/>
            </p14:xfrm>
          </p:contentPart>
        </mc:Choice>
        <mc:Fallback>
          <p:pic>
            <p:nvPicPr>
              <p:cNvPr id="145" name="잉크 144">
                <a:extLst>
                  <a:ext uri="{FF2B5EF4-FFF2-40B4-BE49-F238E27FC236}">
                    <a16:creationId xmlns:a16="http://schemas.microsoft.com/office/drawing/2014/main" id="{25A82D72-690F-3F72-55AA-CCD654ECEC79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4422587" y="9526680"/>
                <a:ext cx="11808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46" name="잉크 145">
                <a:extLst>
                  <a:ext uri="{FF2B5EF4-FFF2-40B4-BE49-F238E27FC236}">
                    <a16:creationId xmlns:a16="http://schemas.microsoft.com/office/drawing/2014/main" id="{DA6D7F4E-7BA0-5B64-47A4-8D6D447690EB}"/>
                  </a:ext>
                </a:extLst>
              </p14:cNvPr>
              <p14:cNvContentPartPr/>
              <p14:nvPr/>
            </p14:nvContentPartPr>
            <p14:xfrm>
              <a:off x="14418627" y="9677160"/>
              <a:ext cx="360" cy="360"/>
            </p14:xfrm>
          </p:contentPart>
        </mc:Choice>
        <mc:Fallback>
          <p:pic>
            <p:nvPicPr>
              <p:cNvPr id="146" name="잉크 145">
                <a:extLst>
                  <a:ext uri="{FF2B5EF4-FFF2-40B4-BE49-F238E27FC236}">
                    <a16:creationId xmlns:a16="http://schemas.microsoft.com/office/drawing/2014/main" id="{DA6D7F4E-7BA0-5B64-47A4-8D6D447690E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364987" y="95695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47" name="잉크 146">
                <a:extLst>
                  <a:ext uri="{FF2B5EF4-FFF2-40B4-BE49-F238E27FC236}">
                    <a16:creationId xmlns:a16="http://schemas.microsoft.com/office/drawing/2014/main" id="{C442DD1C-3D8F-6937-3558-13973BC75355}"/>
                  </a:ext>
                </a:extLst>
              </p14:cNvPr>
              <p14:cNvContentPartPr/>
              <p14:nvPr/>
            </p14:nvContentPartPr>
            <p14:xfrm>
              <a:off x="14393067" y="9651960"/>
              <a:ext cx="360" cy="360"/>
            </p14:xfrm>
          </p:contentPart>
        </mc:Choice>
        <mc:Fallback>
          <p:pic>
            <p:nvPicPr>
              <p:cNvPr id="147" name="잉크 146">
                <a:extLst>
                  <a:ext uri="{FF2B5EF4-FFF2-40B4-BE49-F238E27FC236}">
                    <a16:creationId xmlns:a16="http://schemas.microsoft.com/office/drawing/2014/main" id="{C442DD1C-3D8F-6937-3558-13973BC7535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339427" y="95439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48" name="잉크 147">
                <a:extLst>
                  <a:ext uri="{FF2B5EF4-FFF2-40B4-BE49-F238E27FC236}">
                    <a16:creationId xmlns:a16="http://schemas.microsoft.com/office/drawing/2014/main" id="{345DC9A6-FEF5-C664-532C-CA6914D2FDB5}"/>
                  </a:ext>
                </a:extLst>
              </p14:cNvPr>
              <p14:cNvContentPartPr/>
              <p14:nvPr/>
            </p14:nvContentPartPr>
            <p14:xfrm>
              <a:off x="14370387" y="9651960"/>
              <a:ext cx="23400" cy="360"/>
            </p14:xfrm>
          </p:contentPart>
        </mc:Choice>
        <mc:Fallback>
          <p:pic>
            <p:nvPicPr>
              <p:cNvPr id="148" name="잉크 147">
                <a:extLst>
                  <a:ext uri="{FF2B5EF4-FFF2-40B4-BE49-F238E27FC236}">
                    <a16:creationId xmlns:a16="http://schemas.microsoft.com/office/drawing/2014/main" id="{345DC9A6-FEF5-C664-532C-CA6914D2FDB5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4316387" y="9543960"/>
                <a:ext cx="131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49" name="잉크 148">
                <a:extLst>
                  <a:ext uri="{FF2B5EF4-FFF2-40B4-BE49-F238E27FC236}">
                    <a16:creationId xmlns:a16="http://schemas.microsoft.com/office/drawing/2014/main" id="{600660EC-FF69-BE77-87CB-2C867FA0F699}"/>
                  </a:ext>
                </a:extLst>
              </p14:cNvPr>
              <p14:cNvContentPartPr/>
              <p14:nvPr/>
            </p14:nvContentPartPr>
            <p14:xfrm>
              <a:off x="14257707" y="9659880"/>
              <a:ext cx="33840" cy="3960"/>
            </p14:xfrm>
          </p:contentPart>
        </mc:Choice>
        <mc:Fallback>
          <p:pic>
            <p:nvPicPr>
              <p:cNvPr id="149" name="잉크 148">
                <a:extLst>
                  <a:ext uri="{FF2B5EF4-FFF2-40B4-BE49-F238E27FC236}">
                    <a16:creationId xmlns:a16="http://schemas.microsoft.com/office/drawing/2014/main" id="{600660EC-FF69-BE77-87CB-2C867FA0F699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4204067" y="9552240"/>
                <a:ext cx="14148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50" name="잉크 149">
                <a:extLst>
                  <a:ext uri="{FF2B5EF4-FFF2-40B4-BE49-F238E27FC236}">
                    <a16:creationId xmlns:a16="http://schemas.microsoft.com/office/drawing/2014/main" id="{4269454B-3104-CACB-62E4-63E67B8D68A5}"/>
                  </a:ext>
                </a:extLst>
              </p14:cNvPr>
              <p14:cNvContentPartPr/>
              <p14:nvPr/>
            </p14:nvContentPartPr>
            <p14:xfrm>
              <a:off x="14232147" y="9659880"/>
              <a:ext cx="8640" cy="360"/>
            </p14:xfrm>
          </p:contentPart>
        </mc:Choice>
        <mc:Fallback>
          <p:pic>
            <p:nvPicPr>
              <p:cNvPr id="150" name="잉크 149">
                <a:extLst>
                  <a:ext uri="{FF2B5EF4-FFF2-40B4-BE49-F238E27FC236}">
                    <a16:creationId xmlns:a16="http://schemas.microsoft.com/office/drawing/2014/main" id="{4269454B-3104-CACB-62E4-63E67B8D68A5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4178147" y="9552240"/>
                <a:ext cx="116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51" name="잉크 150">
                <a:extLst>
                  <a:ext uri="{FF2B5EF4-FFF2-40B4-BE49-F238E27FC236}">
                    <a16:creationId xmlns:a16="http://schemas.microsoft.com/office/drawing/2014/main" id="{F2250965-54A7-7B74-A926-B0AE3C8F37ED}"/>
                  </a:ext>
                </a:extLst>
              </p14:cNvPr>
              <p14:cNvContentPartPr/>
              <p14:nvPr/>
            </p14:nvContentPartPr>
            <p14:xfrm>
              <a:off x="14181387" y="9659880"/>
              <a:ext cx="17280" cy="9000"/>
            </p14:xfrm>
          </p:contentPart>
        </mc:Choice>
        <mc:Fallback>
          <p:pic>
            <p:nvPicPr>
              <p:cNvPr id="151" name="잉크 150">
                <a:extLst>
                  <a:ext uri="{FF2B5EF4-FFF2-40B4-BE49-F238E27FC236}">
                    <a16:creationId xmlns:a16="http://schemas.microsoft.com/office/drawing/2014/main" id="{F2250965-54A7-7B74-A926-B0AE3C8F37ED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4127747" y="9552240"/>
                <a:ext cx="12492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52" name="잉크 151">
                <a:extLst>
                  <a:ext uri="{FF2B5EF4-FFF2-40B4-BE49-F238E27FC236}">
                    <a16:creationId xmlns:a16="http://schemas.microsoft.com/office/drawing/2014/main" id="{6AE7D756-C0AA-0407-ABAD-73401F6EA266}"/>
                  </a:ext>
                </a:extLst>
              </p14:cNvPr>
              <p14:cNvContentPartPr/>
              <p14:nvPr/>
            </p14:nvContentPartPr>
            <p14:xfrm>
              <a:off x="14155827" y="9668520"/>
              <a:ext cx="9000" cy="360"/>
            </p14:xfrm>
          </p:contentPart>
        </mc:Choice>
        <mc:Fallback>
          <p:pic>
            <p:nvPicPr>
              <p:cNvPr id="152" name="잉크 151">
                <a:extLst>
                  <a:ext uri="{FF2B5EF4-FFF2-40B4-BE49-F238E27FC236}">
                    <a16:creationId xmlns:a16="http://schemas.microsoft.com/office/drawing/2014/main" id="{6AE7D756-C0AA-0407-ABAD-73401F6EA266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4102187" y="9560880"/>
                <a:ext cx="116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53" name="잉크 152">
                <a:extLst>
                  <a:ext uri="{FF2B5EF4-FFF2-40B4-BE49-F238E27FC236}">
                    <a16:creationId xmlns:a16="http://schemas.microsoft.com/office/drawing/2014/main" id="{D88CAB2C-9C19-C010-B923-BF5709F99CC6}"/>
                  </a:ext>
                </a:extLst>
              </p14:cNvPr>
              <p14:cNvContentPartPr/>
              <p14:nvPr/>
            </p14:nvContentPartPr>
            <p14:xfrm>
              <a:off x="14105067" y="9668520"/>
              <a:ext cx="17280" cy="360"/>
            </p14:xfrm>
          </p:contentPart>
        </mc:Choice>
        <mc:Fallback>
          <p:pic>
            <p:nvPicPr>
              <p:cNvPr id="153" name="잉크 152">
                <a:extLst>
                  <a:ext uri="{FF2B5EF4-FFF2-40B4-BE49-F238E27FC236}">
                    <a16:creationId xmlns:a16="http://schemas.microsoft.com/office/drawing/2014/main" id="{D88CAB2C-9C19-C010-B923-BF5709F99CC6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4051427" y="9560880"/>
                <a:ext cx="124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54" name="잉크 153">
                <a:extLst>
                  <a:ext uri="{FF2B5EF4-FFF2-40B4-BE49-F238E27FC236}">
                    <a16:creationId xmlns:a16="http://schemas.microsoft.com/office/drawing/2014/main" id="{C974AF72-B5D2-ECA7-D735-5FDC65274885}"/>
                  </a:ext>
                </a:extLst>
              </p14:cNvPr>
              <p14:cNvContentPartPr/>
              <p14:nvPr/>
            </p14:nvContentPartPr>
            <p14:xfrm>
              <a:off x="14088507" y="9668520"/>
              <a:ext cx="360" cy="360"/>
            </p14:xfrm>
          </p:contentPart>
        </mc:Choice>
        <mc:Fallback>
          <p:pic>
            <p:nvPicPr>
              <p:cNvPr id="154" name="잉크 153">
                <a:extLst>
                  <a:ext uri="{FF2B5EF4-FFF2-40B4-BE49-F238E27FC236}">
                    <a16:creationId xmlns:a16="http://schemas.microsoft.com/office/drawing/2014/main" id="{C974AF72-B5D2-ECA7-D735-5FDC6527488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034507" y="9560880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58" name="그림 157">
            <a:extLst>
              <a:ext uri="{FF2B5EF4-FFF2-40B4-BE49-F238E27FC236}">
                <a16:creationId xmlns:a16="http://schemas.microsoft.com/office/drawing/2014/main" id="{91D2C2F8-5AE6-72FB-D99A-EAF41C842888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BEBA8EAE-BF5A-486C-A8C5-ECC9F3942E4B}">
                <a14:imgProps xmlns:a14="http://schemas.microsoft.com/office/drawing/2010/main">
                  <a14:imgLayer r:embed="rId115">
                    <a14:imgEffect>
                      <a14:backgroundRemoval t="6000" b="95111" l="5556" r="93778">
                        <a14:foregroundMark x1="86222" y1="11333" x2="88889" y2="11333"/>
                        <a14:foregroundMark x1="88444" y1="11778" x2="88444" y2="6222"/>
                        <a14:foregroundMark x1="91556" y1="11556" x2="93778" y2="14222"/>
                        <a14:foregroundMark x1="88222" y1="22667" x2="89333" y2="22667"/>
                        <a14:foregroundMark x1="86444" y1="31778" x2="87778" y2="31778"/>
                        <a14:foregroundMark x1="83778" y1="40000" x2="85556" y2="40000"/>
                        <a14:foregroundMark x1="80889" y1="48667" x2="82444" y2="47556"/>
                        <a14:foregroundMark x1="76667" y1="56444" x2="76889" y2="56000"/>
                        <a14:foregroundMark x1="70444" y1="64000" x2="72000" y2="63333"/>
                        <a14:foregroundMark x1="64889" y1="72000" x2="65333" y2="71333"/>
                        <a14:foregroundMark x1="58000" y1="78444" x2="58222" y2="76444"/>
                        <a14:foregroundMark x1="50000" y1="83778" x2="50667" y2="82000"/>
                        <a14:foregroundMark x1="42222" y1="87333" x2="42222" y2="86889"/>
                        <a14:foregroundMark x1="33333" y1="91333" x2="33333" y2="89556"/>
                        <a14:foregroundMark x1="24000" y1="93778" x2="24222" y2="92000"/>
                        <a14:foregroundMark x1="15111" y1="94889" x2="15556" y2="93333"/>
                        <a14:foregroundMark x1="5556" y1="95111" x2="6444" y2="9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87043">
            <a:off x="2862560" y="4226671"/>
            <a:ext cx="4921422" cy="4921422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DAECA283-4D1F-577F-897E-141F0EFE6FCD}"/>
              </a:ext>
            </a:extLst>
          </p:cNvPr>
          <p:cNvSpPr txBox="1"/>
          <p:nvPr/>
        </p:nvSpPr>
        <p:spPr>
          <a:xfrm>
            <a:off x="15991416" y="-62612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목표</a:t>
            </a:r>
            <a:r>
              <a:rPr lang="en-US" altLang="ko-KR" sz="3200" dirty="0"/>
              <a:t> : 3 / 9</a:t>
            </a:r>
            <a:endParaRPr lang="ko-KR" altLang="en-US" sz="3200" dirty="0"/>
          </a:p>
        </p:txBody>
      </p:sp>
      <p:pic>
        <p:nvPicPr>
          <p:cNvPr id="161" name="그림 160">
            <a:extLst>
              <a:ext uri="{FF2B5EF4-FFF2-40B4-BE49-F238E27FC236}">
                <a16:creationId xmlns:a16="http://schemas.microsoft.com/office/drawing/2014/main" id="{AD543256-B3DD-F59B-155A-75C92D76BA14}"/>
              </a:ext>
            </a:extLst>
          </p:cNvPr>
          <p:cNvPicPr>
            <a:picLocks noChangeAspect="1"/>
          </p:cNvPicPr>
          <p:nvPr/>
        </p:nvPicPr>
        <p:blipFill>
          <a:blip r:embed="rId11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2177" y="7706314"/>
            <a:ext cx="1524938" cy="1524938"/>
          </a:xfrm>
          <a:prstGeom prst="rect">
            <a:avLst/>
          </a:prstGeom>
        </p:spPr>
      </p:pic>
      <p:pic>
        <p:nvPicPr>
          <p:cNvPr id="162" name="그림 161">
            <a:extLst>
              <a:ext uri="{FF2B5EF4-FFF2-40B4-BE49-F238E27FC236}">
                <a16:creationId xmlns:a16="http://schemas.microsoft.com/office/drawing/2014/main" id="{D644D6AA-D833-9AA7-6097-D8901803DE97}"/>
              </a:ext>
            </a:extLst>
          </p:cNvPr>
          <p:cNvPicPr>
            <a:picLocks noChangeAspect="1"/>
          </p:cNvPicPr>
          <p:nvPr/>
        </p:nvPicPr>
        <p:blipFill>
          <a:blip r:embed="rId11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221320" y="7755466"/>
            <a:ext cx="1524938" cy="1524938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856F3DFA-3874-0876-48C3-0E8D8CD81B92}"/>
              </a:ext>
            </a:extLst>
          </p:cNvPr>
          <p:cNvSpPr txBox="1"/>
          <p:nvPr/>
        </p:nvSpPr>
        <p:spPr>
          <a:xfrm>
            <a:off x="2171927" y="9143612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아이템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5DCB017-330D-D2A0-3CAB-F18B734EF8CB}"/>
              </a:ext>
            </a:extLst>
          </p:cNvPr>
          <p:cNvSpPr/>
          <p:nvPr/>
        </p:nvSpPr>
        <p:spPr>
          <a:xfrm>
            <a:off x="3519169" y="9231252"/>
            <a:ext cx="426164" cy="3951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9" name="그림 168">
            <a:extLst>
              <a:ext uri="{FF2B5EF4-FFF2-40B4-BE49-F238E27FC236}">
                <a16:creationId xmlns:a16="http://schemas.microsoft.com/office/drawing/2014/main" id="{617B95B4-A08B-9FE9-E381-3948D0D48E61}"/>
              </a:ext>
            </a:extLst>
          </p:cNvPr>
          <p:cNvPicPr>
            <a:picLocks noChangeAspect="1"/>
          </p:cNvPicPr>
          <p:nvPr/>
        </p:nvPicPr>
        <p:blipFill>
          <a:blip r:embed="rId117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61" b="98693" l="9804" r="90196">
                        <a14:foregroundMark x1="67320" y1="41830" x2="55556" y2="73856"/>
                        <a14:foregroundMark x1="47059" y1="79739" x2="49673" y2="91503"/>
                        <a14:foregroundMark x1="60784" y1="94118" x2="58824" y2="98693"/>
                        <a14:foregroundMark x1="88889" y1="77778" x2="90196" y2="76471"/>
                        <a14:foregroundMark x1="84314" y1="37255" x2="87582" y2="49673"/>
                        <a14:foregroundMark x1="88235" y1="16993" x2="86275" y2="37255"/>
                        <a14:foregroundMark x1="85621" y1="13725" x2="18954" y2="26144"/>
                        <a14:foregroundMark x1="31373" y1="15686" x2="26144" y2="33333"/>
                        <a14:foregroundMark x1="27451" y1="22222" x2="19608" y2="23529"/>
                        <a14:foregroundMark x1="15686" y1="24183" x2="14379" y2="20915"/>
                        <a14:foregroundMark x1="19608" y1="15686" x2="19608" y2="15686"/>
                        <a14:foregroundMark x1="25490" y1="13725" x2="25490" y2="13725"/>
                        <a14:foregroundMark x1="25490" y1="13725" x2="25490" y2="13725"/>
                        <a14:foregroundMark x1="33333" y1="11111" x2="33333" y2="11111"/>
                        <a14:foregroundMark x1="33333" y1="11111" x2="33333" y2="11111"/>
                        <a14:foregroundMark x1="32680" y1="9804" x2="32680" y2="9804"/>
                        <a14:foregroundMark x1="31373" y1="5882" x2="31373" y2="5882"/>
                        <a14:foregroundMark x1="25490" y1="10458" x2="25490" y2="10458"/>
                        <a14:foregroundMark x1="35948" y1="5882" x2="35948" y2="5882"/>
                        <a14:foregroundMark x1="39869" y1="5229" x2="39869" y2="5229"/>
                        <a14:foregroundMark x1="45752" y1="2614" x2="45752" y2="2614"/>
                        <a14:foregroundMark x1="49020" y1="3922" x2="49020" y2="3922"/>
                        <a14:foregroundMark x1="60131" y1="3922" x2="60131" y2="3922"/>
                        <a14:foregroundMark x1="69281" y1="5229" x2="69281" y2="5229"/>
                        <a14:foregroundMark x1="66013" y1="7190" x2="66013" y2="7190"/>
                        <a14:foregroundMark x1="64706" y1="5229" x2="64706" y2="5229"/>
                        <a14:foregroundMark x1="67974" y1="3268" x2="67974" y2="3268"/>
                        <a14:foregroundMark x1="77124" y1="3922" x2="77124" y2="3922"/>
                        <a14:foregroundMark x1="79739" y1="3922" x2="79739" y2="3922"/>
                        <a14:foregroundMark x1="84967" y1="3922" x2="84967" y2="3922"/>
                        <a14:foregroundMark x1="90196" y1="7190" x2="90196" y2="7190"/>
                        <a14:foregroundMark x1="87582" y1="64706" x2="87582" y2="64706"/>
                        <a14:foregroundMark x1="88889" y1="52288" x2="88889" y2="52288"/>
                        <a14:foregroundMark x1="86928" y1="58824" x2="86928" y2="58824"/>
                        <a14:foregroundMark x1="90196" y1="89542" x2="90196" y2="89542"/>
                        <a14:foregroundMark x1="88235" y1="90196" x2="88235" y2="90196"/>
                        <a14:foregroundMark x1="85621" y1="95425" x2="85621" y2="95425"/>
                        <a14:foregroundMark x1="86928" y1="94118" x2="86928" y2="94118"/>
                        <a14:foregroundMark x1="83660" y1="94771" x2="83660" y2="94771"/>
                        <a14:foregroundMark x1="71895" y1="96078" x2="71895" y2="96078"/>
                        <a14:foregroundMark x1="81046" y1="98039" x2="81046" y2="98039"/>
                        <a14:foregroundMark x1="73856" y1="98693" x2="73856" y2="98693"/>
                        <a14:foregroundMark x1="56209" y1="96732" x2="56209" y2="96732"/>
                        <a14:foregroundMark x1="35948" y1="96732" x2="35948" y2="96732"/>
                        <a14:foregroundMark x1="47712" y1="98693" x2="47712" y2="98693"/>
                        <a14:foregroundMark x1="34641" y1="96732" x2="34641" y2="96732"/>
                        <a14:foregroundMark x1="40523" y1="96732" x2="40523" y2="96732"/>
                        <a14:foregroundMark x1="24837" y1="96078" x2="24837" y2="96078"/>
                        <a14:foregroundMark x1="15686" y1="96078" x2="15686" y2="96078"/>
                        <a14:foregroundMark x1="14379" y1="95425" x2="14379" y2="95425"/>
                        <a14:foregroundMark x1="14379" y1="95425" x2="14379" y2="95425"/>
                        <a14:foregroundMark x1="15686" y1="41830" x2="15686" y2="41830"/>
                        <a14:foregroundMark x1="15686" y1="41830" x2="15686" y2="41830"/>
                        <a14:foregroundMark x1="15686" y1="41830" x2="15686" y2="41830"/>
                        <a14:foregroundMark x1="14379" y1="45098" x2="14379" y2="45098"/>
                        <a14:foregroundMark x1="14379" y1="45098" x2="14379" y2="45098"/>
                        <a14:foregroundMark x1="13725" y1="52288" x2="13725" y2="52288"/>
                        <a14:foregroundMark x1="13725" y1="52288" x2="13725" y2="52288"/>
                        <a14:foregroundMark x1="13725" y1="52288" x2="13725" y2="52288"/>
                        <a14:foregroundMark x1="13072" y1="62092" x2="13072" y2="62092"/>
                        <a14:foregroundMark x1="13072" y1="62092" x2="13072" y2="62092"/>
                        <a14:foregroundMark x1="13725" y1="70588" x2="13725" y2="70588"/>
                        <a14:foregroundMark x1="13725" y1="70588" x2="13725" y2="70588"/>
                        <a14:foregroundMark x1="14379" y1="77778" x2="14379" y2="77778"/>
                        <a14:foregroundMark x1="14379" y1="77778" x2="14379" y2="77778"/>
                        <a14:foregroundMark x1="15033" y1="83660" x2="15033" y2="83660"/>
                        <a14:foregroundMark x1="15033" y1="83660" x2="15033" y2="83660"/>
                        <a14:foregroundMark x1="14379" y1="32026" x2="14379" y2="32026"/>
                        <a14:foregroundMark x1="14379" y1="32026" x2="14379" y2="320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905" y="9253837"/>
            <a:ext cx="349518" cy="349518"/>
          </a:xfrm>
          <a:prstGeom prst="rect">
            <a:avLst/>
          </a:prstGeom>
        </p:spPr>
      </p:pic>
      <p:pic>
        <p:nvPicPr>
          <p:cNvPr id="170" name="그림 169">
            <a:extLst>
              <a:ext uri="{FF2B5EF4-FFF2-40B4-BE49-F238E27FC236}">
                <a16:creationId xmlns:a16="http://schemas.microsoft.com/office/drawing/2014/main" id="{CED5C9E7-C1BB-8B5C-AB3B-2AD0CFDEDF74}"/>
              </a:ext>
            </a:extLst>
          </p:cNvPr>
          <p:cNvPicPr>
            <a:picLocks noChangeAspect="1"/>
          </p:cNvPicPr>
          <p:nvPr/>
        </p:nvPicPr>
        <p:blipFill>
          <a:blip r:embed="rId118" cstate="print">
            <a:extLst>
              <a:ext uri="{BEBA8EAE-BF5A-486C-A8C5-ECC9F3942E4B}">
                <a14:imgProps xmlns:a14="http://schemas.microsoft.com/office/drawing/2010/main">
                  <a14:imgLayer r:embed="rId119">
                    <a14:imgEffect>
                      <a14:backgroundRemoval t="9778" b="89778" l="4000" r="99111">
                        <a14:foregroundMark x1="8889" y1="75111" x2="23556" y2="56444"/>
                        <a14:foregroundMark x1="4000" y1="84889" x2="4000" y2="82222"/>
                        <a14:foregroundMark x1="74222" y1="46667" x2="74667" y2="35111"/>
                        <a14:foregroundMark x1="94222" y1="37333" x2="99111" y2="3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252" y="9331242"/>
            <a:ext cx="235015" cy="235015"/>
          </a:xfrm>
          <a:prstGeom prst="rect">
            <a:avLst/>
          </a:prstGeom>
        </p:spPr>
      </p:pic>
      <p:pic>
        <p:nvPicPr>
          <p:cNvPr id="172" name="그림 171">
            <a:extLst>
              <a:ext uri="{FF2B5EF4-FFF2-40B4-BE49-F238E27FC236}">
                <a16:creationId xmlns:a16="http://schemas.microsoft.com/office/drawing/2014/main" id="{C321EC93-A2E8-B5E3-EA3A-323672E23CF0}"/>
              </a:ext>
            </a:extLst>
          </p:cNvPr>
          <p:cNvPicPr>
            <a:picLocks noChangeAspect="1"/>
          </p:cNvPicPr>
          <p:nvPr/>
        </p:nvPicPr>
        <p:blipFill>
          <a:blip r:embed="rId1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1500" cy="571500"/>
          </a:xfrm>
          <a:prstGeom prst="rect">
            <a:avLst/>
          </a:prstGeom>
        </p:spPr>
      </p:pic>
      <p:pic>
        <p:nvPicPr>
          <p:cNvPr id="173" name="그림 172">
            <a:extLst>
              <a:ext uri="{FF2B5EF4-FFF2-40B4-BE49-F238E27FC236}">
                <a16:creationId xmlns:a16="http://schemas.microsoft.com/office/drawing/2014/main" id="{173526E9-F8A5-D920-E187-78C5933EEA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1" y="118938"/>
            <a:ext cx="381000" cy="381000"/>
          </a:xfrm>
          <a:prstGeom prst="rect">
            <a:avLst/>
          </a:prstGeom>
        </p:spPr>
      </p:pic>
      <p:pic>
        <p:nvPicPr>
          <p:cNvPr id="174" name="그림 173">
            <a:extLst>
              <a:ext uri="{FF2B5EF4-FFF2-40B4-BE49-F238E27FC236}">
                <a16:creationId xmlns:a16="http://schemas.microsoft.com/office/drawing/2014/main" id="{758C9C19-DAB6-9B34-7352-3B7B4DA6A9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68" b="97386" l="9804" r="88889">
                        <a14:foregroundMark x1="22222" y1="21569" x2="51634" y2="27451"/>
                        <a14:foregroundMark x1="39869" y1="15686" x2="41176" y2="82353"/>
                        <a14:foregroundMark x1="22222" y1="24183" x2="20915" y2="41830"/>
                        <a14:foregroundMark x1="16340" y1="23529" x2="15033" y2="53595"/>
                        <a14:foregroundMark x1="13072" y1="74510" x2="13072" y2="74510"/>
                        <a14:foregroundMark x1="21569" y1="94118" x2="33333" y2="92810"/>
                        <a14:foregroundMark x1="65359" y1="96732" x2="65359" y2="96732"/>
                        <a14:foregroundMark x1="76471" y1="98039" x2="76471" y2="98039"/>
                        <a14:foregroundMark x1="86928" y1="95425" x2="86928" y2="95425"/>
                        <a14:foregroundMark x1="86928" y1="95425" x2="86928" y2="95425"/>
                        <a14:foregroundMark x1="86928" y1="95425" x2="86928" y2="95425"/>
                        <a14:foregroundMark x1="86928" y1="95425" x2="86928" y2="95425"/>
                        <a14:foregroundMark x1="88235" y1="83660" x2="88235" y2="83660"/>
                        <a14:foregroundMark x1="88889" y1="66667" x2="88889" y2="66667"/>
                        <a14:foregroundMark x1="88889" y1="55556" x2="88889" y2="55556"/>
                        <a14:foregroundMark x1="88889" y1="47712" x2="88235" y2="42484"/>
                        <a14:foregroundMark x1="88889" y1="60784" x2="88889" y2="72549"/>
                        <a14:foregroundMark x1="84967" y1="77124" x2="84314" y2="91503"/>
                        <a14:foregroundMark x1="88235" y1="93464" x2="76471" y2="94771"/>
                        <a14:foregroundMark x1="83660" y1="95425" x2="83660" y2="94771"/>
                        <a14:foregroundMark x1="67320" y1="97386" x2="58824" y2="98039"/>
                        <a14:foregroundMark x1="60131" y1="96732" x2="43137" y2="95425"/>
                        <a14:foregroundMark x1="40523" y1="97386" x2="26144" y2="98039"/>
                        <a14:foregroundMark x1="18301" y1="94771" x2="14379" y2="93464"/>
                        <a14:foregroundMark x1="22222" y1="97386" x2="15686" y2="96078"/>
                        <a14:foregroundMark x1="13072" y1="86275" x2="13072" y2="79739"/>
                        <a14:foregroundMark x1="13072" y1="75163" x2="12418" y2="65359"/>
                        <a14:foregroundMark x1="13725" y1="47059" x2="14379" y2="32680"/>
                        <a14:foregroundMark x1="15033" y1="32680" x2="16340" y2="22876"/>
                        <a14:foregroundMark x1="12418" y1="33333" x2="12418" y2="28758"/>
                        <a14:foregroundMark x1="13072" y1="28105" x2="13072" y2="22876"/>
                        <a14:foregroundMark x1="16340" y1="20915" x2="30065" y2="20261"/>
                        <a14:foregroundMark x1="19608" y1="18954" x2="32680" y2="11111"/>
                        <a14:foregroundMark x1="22876" y1="22222" x2="41176" y2="11765"/>
                        <a14:foregroundMark x1="18301" y1="30065" x2="49020" y2="19608"/>
                        <a14:foregroundMark x1="32026" y1="11765" x2="71242" y2="10458"/>
                        <a14:foregroundMark x1="53595" y1="9804" x2="81046" y2="7843"/>
                        <a14:foregroundMark x1="71895" y1="5882" x2="45752" y2="7843"/>
                        <a14:foregroundMark x1="63399" y1="3922" x2="31373" y2="7190"/>
                        <a14:foregroundMark x1="39869" y1="5229" x2="22222" y2="15033"/>
                        <a14:foregroundMark x1="73856" y1="6536" x2="82353" y2="3268"/>
                        <a14:foregroundMark x1="81699" y1="3922" x2="83660" y2="28105"/>
                        <a14:foregroundMark x1="86928" y1="36601" x2="86928" y2="98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81" y="-4555"/>
            <a:ext cx="571500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600" y="597718"/>
            <a:ext cx="9090172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9000" dirty="0">
                <a:latin typeface="Noto Sans CJK JP Black"/>
                <a:cs typeface="Noto Sans CJK JP Black"/>
              </a:rPr>
              <a:t>개발 범위</a:t>
            </a:r>
            <a:endParaRPr sz="9000" dirty="0">
              <a:latin typeface="Noto Sans CJK JP Black"/>
              <a:cs typeface="Noto Sans CJK JP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6300" y="338607"/>
            <a:ext cx="1104900" cy="57150"/>
          </a:xfrm>
          <a:custGeom>
            <a:avLst/>
            <a:gdLst/>
            <a:ahLst/>
            <a:cxnLst/>
            <a:rect l="l" t="t" r="r" b="b"/>
            <a:pathLst>
              <a:path w="1104900" h="57150">
                <a:moveTo>
                  <a:pt x="1104900" y="57150"/>
                </a:moveTo>
                <a:lnTo>
                  <a:pt x="0" y="57150"/>
                </a:lnTo>
                <a:lnTo>
                  <a:pt x="0" y="0"/>
                </a:lnTo>
                <a:lnTo>
                  <a:pt x="1104900" y="0"/>
                </a:lnTo>
                <a:lnTo>
                  <a:pt x="1104900" y="57150"/>
                </a:lnTo>
                <a:close/>
              </a:path>
            </a:pathLst>
          </a:custGeom>
          <a:solidFill>
            <a:srgbClr val="F4806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0217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9A2AC05E-D6DE-8D69-F6FB-309040588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598327"/>
              </p:ext>
            </p:extLst>
          </p:nvPr>
        </p:nvGraphicFramePr>
        <p:xfrm>
          <a:off x="-21077" y="0"/>
          <a:ext cx="18288000" cy="10393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78658279"/>
                    </a:ext>
                  </a:extLst>
                </a:gridCol>
                <a:gridCol w="8153400">
                  <a:extLst>
                    <a:ext uri="{9D8B030D-6E8A-4147-A177-3AD203B41FA5}">
                      <a16:colId xmlns:a16="http://schemas.microsoft.com/office/drawing/2014/main" val="3607643962"/>
                    </a:ext>
                  </a:extLst>
                </a:gridCol>
                <a:gridCol w="7696200">
                  <a:extLst>
                    <a:ext uri="{9D8B030D-6E8A-4147-A177-3AD203B41FA5}">
                      <a16:colId xmlns:a16="http://schemas.microsoft.com/office/drawing/2014/main" val="824701017"/>
                    </a:ext>
                  </a:extLst>
                </a:gridCol>
              </a:tblGrid>
              <a:tr h="4691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670798"/>
                  </a:ext>
                </a:extLst>
              </a:tr>
              <a:tr h="1456850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ko-KR" altLang="en-US" sz="2800" dirty="0"/>
                        <a:t>캐릭터</a:t>
                      </a:r>
                      <a:endParaRPr lang="en-US" altLang="ko-KR" sz="2800" dirty="0"/>
                    </a:p>
                    <a:p>
                      <a:pPr algn="ctr" latinLnBrk="1"/>
                      <a:r>
                        <a:rPr lang="ko-KR" altLang="en-US" sz="2800" dirty="0"/>
                        <a:t>컨트롤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r>
                        <a:rPr lang="ko-KR" altLang="en-US" sz="2800" dirty="0"/>
                        <a:t>방향키</a:t>
                      </a:r>
                      <a:r>
                        <a:rPr lang="en-US" altLang="ko-KR" sz="2800" dirty="0"/>
                        <a:t>(</a:t>
                      </a:r>
                      <a:r>
                        <a:rPr lang="ko-KR" altLang="en-US" sz="2800" dirty="0"/>
                        <a:t>좌</a:t>
                      </a:r>
                      <a:r>
                        <a:rPr lang="en-US" altLang="ko-KR" sz="2800" dirty="0"/>
                        <a:t>, </a:t>
                      </a:r>
                      <a:r>
                        <a:rPr lang="ko-KR" altLang="en-US" sz="2800" dirty="0"/>
                        <a:t>우</a:t>
                      </a:r>
                      <a:r>
                        <a:rPr lang="en-US" altLang="ko-KR" sz="2800" dirty="0"/>
                        <a:t>, </a:t>
                      </a:r>
                      <a:r>
                        <a:rPr lang="ko-KR" altLang="en-US" sz="2800" dirty="0"/>
                        <a:t>상</a:t>
                      </a:r>
                      <a:r>
                        <a:rPr lang="en-US" altLang="ko-KR" sz="2800" dirty="0"/>
                        <a:t>)</a:t>
                      </a:r>
                    </a:p>
                    <a:p>
                      <a:pPr latinLnBrk="1"/>
                      <a:r>
                        <a:rPr lang="en-US" altLang="ko-KR" sz="2800" dirty="0"/>
                        <a:t>Space bar </a:t>
                      </a:r>
                      <a:r>
                        <a:rPr lang="ko-KR" altLang="en-US" sz="2800" dirty="0"/>
                        <a:t>입력시 던지는 키</a:t>
                      </a:r>
                      <a:endParaRPr lang="en-US" altLang="ko-KR" sz="2800" dirty="0"/>
                    </a:p>
                    <a:p>
                      <a:pPr latinLnBrk="1"/>
                      <a:r>
                        <a:rPr lang="en-US" altLang="ko-KR" sz="2800" dirty="0"/>
                        <a:t>Space bar </a:t>
                      </a:r>
                      <a:r>
                        <a:rPr lang="ko-KR" altLang="en-US" sz="2800" dirty="0"/>
                        <a:t>홀딩시 던지는 각도 변경</a:t>
                      </a:r>
                      <a:endParaRPr lang="en-US" altLang="ko-KR" sz="2800" dirty="0"/>
                    </a:p>
                    <a:p>
                      <a:pPr latinLnBrk="1"/>
                      <a:r>
                        <a:rPr lang="en-US" altLang="ko-KR" sz="2800" dirty="0"/>
                        <a:t>Alt</a:t>
                      </a:r>
                      <a:r>
                        <a:rPr lang="ko-KR" altLang="en-US" sz="2800" dirty="0"/>
                        <a:t>키 입력시 아이템 사용</a:t>
                      </a:r>
                      <a:endParaRPr lang="en-US" altLang="ko-KR" sz="2800" dirty="0"/>
                    </a:p>
                  </a:txBody>
                  <a:tcPr>
                    <a:solidFill>
                      <a:schemeClr val="bg1">
                        <a:lumMod val="5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X</a:t>
                      </a:r>
                      <a:r>
                        <a:rPr lang="ko-KR" altLang="en-US" sz="2800" dirty="0"/>
                        <a:t>키 입력시 친구들 게이지가 빠르게 찬다</a:t>
                      </a:r>
                      <a:r>
                        <a:rPr lang="en-US" altLang="ko-KR" sz="2800" dirty="0"/>
                        <a:t>.</a:t>
                      </a:r>
                    </a:p>
                    <a:p>
                      <a:pPr latinLnBrk="1"/>
                      <a:r>
                        <a:rPr lang="ko-KR" altLang="en-US" sz="2800" dirty="0"/>
                        <a:t>아래 키 입력시 숨기기능</a:t>
                      </a:r>
                      <a:r>
                        <a:rPr lang="en-US" altLang="ko-KR" sz="2800" dirty="0"/>
                        <a:t>(</a:t>
                      </a:r>
                      <a:r>
                        <a:rPr lang="ko-KR" altLang="en-US" sz="2800" dirty="0"/>
                        <a:t>숨으면 속도 느려짐</a:t>
                      </a:r>
                      <a:r>
                        <a:rPr lang="en-US" altLang="ko-KR" sz="2800" dirty="0"/>
                        <a:t>)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>
                        <a:lumMod val="50000"/>
                        <a:alpha val="4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745229"/>
                  </a:ext>
                </a:extLst>
              </a:tr>
              <a:tr h="4691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맵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r>
                        <a:rPr lang="ko-KR" altLang="en-US" sz="2800" dirty="0"/>
                        <a:t>스테이지</a:t>
                      </a:r>
                      <a:r>
                        <a:rPr lang="en-US" altLang="ko-KR" sz="2800" dirty="0"/>
                        <a:t>(2</a:t>
                      </a:r>
                      <a:r>
                        <a:rPr lang="ko-KR" altLang="en-US" sz="2800" dirty="0"/>
                        <a:t>학년</a:t>
                      </a:r>
                      <a:r>
                        <a:rPr lang="en-US" altLang="ko-KR" sz="2800" dirty="0"/>
                        <a:t>1</a:t>
                      </a:r>
                      <a:r>
                        <a:rPr lang="ko-KR" altLang="en-US" sz="2800" dirty="0"/>
                        <a:t>학기 중간</a:t>
                      </a:r>
                      <a:r>
                        <a:rPr lang="en-US" altLang="ko-KR" sz="2800" dirty="0"/>
                        <a:t>,</a:t>
                      </a:r>
                      <a:r>
                        <a:rPr lang="ko-KR" altLang="en-US" sz="2800" dirty="0"/>
                        <a:t>기말</a:t>
                      </a:r>
                      <a:r>
                        <a:rPr lang="en-US" altLang="ko-KR" sz="2800" dirty="0"/>
                        <a:t>,  2</a:t>
                      </a:r>
                      <a:r>
                        <a:rPr lang="ko-KR" altLang="en-US" sz="2800" dirty="0"/>
                        <a:t>학기 중간</a:t>
                      </a:r>
                      <a:r>
                        <a:rPr lang="en-US" altLang="ko-KR" sz="2800" dirty="0"/>
                        <a:t>,</a:t>
                      </a:r>
                      <a:r>
                        <a:rPr lang="ko-KR" altLang="en-US" sz="2800" dirty="0"/>
                        <a:t>기말</a:t>
                      </a:r>
                      <a:r>
                        <a:rPr lang="en-US" altLang="ko-KR" sz="2800" dirty="0"/>
                        <a:t>)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>
                        <a:lumMod val="5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/>
                        <a:t>추가 </a:t>
                      </a:r>
                      <a:r>
                        <a:rPr lang="en-US" altLang="ko-KR" sz="2800"/>
                        <a:t>4</a:t>
                      </a:r>
                      <a:r>
                        <a:rPr lang="ko-KR" altLang="en-US" sz="2800" dirty="0"/>
                        <a:t>스테이지</a:t>
                      </a:r>
                      <a:r>
                        <a:rPr lang="en-US" altLang="ko-KR" sz="2800" dirty="0"/>
                        <a:t>(</a:t>
                      </a:r>
                      <a:r>
                        <a:rPr lang="en-US" altLang="ko-KR" sz="2800"/>
                        <a:t>1</a:t>
                      </a:r>
                      <a:r>
                        <a:rPr lang="ko-KR" altLang="en-US" sz="2800"/>
                        <a:t>학년</a:t>
                      </a:r>
                      <a:r>
                        <a:rPr lang="en-US" altLang="ko-KR" sz="2800"/>
                        <a:t>)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>
                        <a:lumMod val="50000"/>
                        <a:alpha val="4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204575"/>
                  </a:ext>
                </a:extLst>
              </a:tr>
              <a:tr h="3185316">
                <a:tc>
                  <a:txBody>
                    <a:bodyPr/>
                    <a:lstStyle/>
                    <a:p>
                      <a:pPr algn="ctr" latinLnBrk="1"/>
                      <a:endParaRPr lang="en-US" altLang="ko-KR" sz="3200" dirty="0"/>
                    </a:p>
                    <a:p>
                      <a:pPr algn="ctr" latinLnBrk="1"/>
                      <a:endParaRPr lang="en-US" altLang="ko-KR" sz="3200" dirty="0"/>
                    </a:p>
                    <a:p>
                      <a:pPr algn="ctr" latinLnBrk="1"/>
                      <a:endParaRPr lang="en-US" altLang="ko-KR" sz="3200" dirty="0"/>
                    </a:p>
                    <a:p>
                      <a:pPr algn="ctr" latinLnBrk="1"/>
                      <a:r>
                        <a:rPr lang="ko-KR" altLang="en-US" sz="3200" dirty="0"/>
                        <a:t>게임기능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체력 </a:t>
                      </a:r>
                      <a:r>
                        <a:rPr lang="en-US" altLang="ko-KR" sz="2800" dirty="0"/>
                        <a:t>3</a:t>
                      </a:r>
                      <a:r>
                        <a:rPr lang="ko-KR" altLang="en-US" sz="2800" dirty="0"/>
                        <a:t>칸</a:t>
                      </a:r>
                      <a:r>
                        <a:rPr lang="en-US" altLang="ko-KR" sz="2800" dirty="0"/>
                        <a:t>(</a:t>
                      </a:r>
                      <a:r>
                        <a:rPr lang="ko-KR" altLang="en-US" sz="2800" dirty="0"/>
                        <a:t>체력은 빈 종이로 표현된다</a:t>
                      </a:r>
                      <a:r>
                        <a:rPr lang="en-US" altLang="ko-KR" sz="2800" dirty="0"/>
                        <a:t>. </a:t>
                      </a:r>
                      <a:r>
                        <a:rPr lang="ko-KR" altLang="en-US" sz="2800" dirty="0"/>
                        <a:t>체력이 소모되면 빈 종이에 </a:t>
                      </a:r>
                      <a:r>
                        <a:rPr lang="en-US" altLang="ko-KR" sz="2800" dirty="0"/>
                        <a:t>F</a:t>
                      </a:r>
                      <a:r>
                        <a:rPr lang="ko-KR" altLang="en-US" sz="2800" dirty="0"/>
                        <a:t>가 입력 된다</a:t>
                      </a:r>
                      <a:r>
                        <a:rPr lang="en-US" altLang="ko-KR" sz="2800" dirty="0"/>
                        <a:t>.)</a:t>
                      </a:r>
                    </a:p>
                    <a:p>
                      <a:pPr latinLnBrk="1"/>
                      <a:r>
                        <a:rPr lang="ko-KR" altLang="en-US" sz="2800" dirty="0"/>
                        <a:t>목표점수를 다 채우면 다음 </a:t>
                      </a:r>
                      <a:r>
                        <a:rPr lang="ko-KR" altLang="en-US" sz="2800" dirty="0" err="1"/>
                        <a:t>맵으로</a:t>
                      </a:r>
                      <a:r>
                        <a:rPr lang="ko-KR" altLang="en-US" sz="2800" dirty="0"/>
                        <a:t> 이동하게 된다</a:t>
                      </a:r>
                      <a:r>
                        <a:rPr lang="en-US" altLang="ko-KR" sz="2800" dirty="0"/>
                        <a:t>.</a:t>
                      </a:r>
                    </a:p>
                    <a:p>
                      <a:pPr latinLnBrk="1"/>
                      <a:r>
                        <a:rPr lang="ko-KR" altLang="en-US" sz="2800" dirty="0"/>
                        <a:t>과제를 모을 수 있는 개수가 정해져 있다</a:t>
                      </a:r>
                      <a:r>
                        <a:rPr lang="en-US" altLang="ko-KR" sz="2800" dirty="0"/>
                        <a:t>.</a:t>
                      </a:r>
                    </a:p>
                    <a:p>
                      <a:pPr latinLnBrk="1"/>
                      <a:r>
                        <a:rPr lang="ko-KR" altLang="en-US" sz="2800" dirty="0"/>
                        <a:t>과제를 모으면 과제 수행 게이지가 서서히 찬다</a:t>
                      </a:r>
                      <a:r>
                        <a:rPr lang="en-US" altLang="ko-KR" sz="2800" dirty="0"/>
                        <a:t>.</a:t>
                      </a:r>
                    </a:p>
                    <a:p>
                      <a:pPr latinLnBrk="1"/>
                      <a:r>
                        <a:rPr lang="ko-KR" altLang="en-US" sz="2800" dirty="0"/>
                        <a:t>과제 게이지가 다 차면 과제를 던질 수 있다</a:t>
                      </a:r>
                      <a:r>
                        <a:rPr lang="en-US" altLang="ko-KR" sz="2800" dirty="0"/>
                        <a:t>.</a:t>
                      </a:r>
                    </a:p>
                    <a:p>
                      <a:pPr latinLnBrk="1"/>
                      <a:r>
                        <a:rPr lang="ko-KR" altLang="en-US" sz="2800" dirty="0"/>
                        <a:t>과제를 넣으면 점수가 올라간다</a:t>
                      </a:r>
                      <a:r>
                        <a:rPr lang="en-US" altLang="ko-KR" sz="2800" dirty="0"/>
                        <a:t>.</a:t>
                      </a:r>
                    </a:p>
                    <a:p>
                      <a:pPr latinLnBrk="1"/>
                      <a:r>
                        <a:rPr lang="ko-KR" altLang="en-US" sz="2800" dirty="0" err="1"/>
                        <a:t>과제함은</a:t>
                      </a:r>
                      <a:r>
                        <a:rPr lang="ko-KR" altLang="en-US" sz="2800" dirty="0"/>
                        <a:t> 화면 양 끝에서 위아래로 움직인다</a:t>
                      </a:r>
                      <a:r>
                        <a:rPr lang="en-US" altLang="ko-KR" sz="2800" dirty="0"/>
                        <a:t>.</a:t>
                      </a:r>
                    </a:p>
                    <a:p>
                      <a:pPr latinLnBrk="1"/>
                      <a:r>
                        <a:rPr lang="ko-KR" altLang="en-US" sz="2800" dirty="0"/>
                        <a:t>과제 </a:t>
                      </a:r>
                      <a:r>
                        <a:rPr lang="en-US" altLang="ko-KR" sz="2800" dirty="0"/>
                        <a:t>3</a:t>
                      </a:r>
                      <a:r>
                        <a:rPr lang="ko-KR" altLang="en-US" sz="2800" dirty="0"/>
                        <a:t>개 완료 할 때마다 아이템 획득</a:t>
                      </a:r>
                      <a:r>
                        <a:rPr lang="en-US" altLang="ko-KR" sz="2800" dirty="0"/>
                        <a:t>(</a:t>
                      </a:r>
                      <a:r>
                        <a:rPr lang="ko-KR" altLang="en-US" sz="2800" dirty="0"/>
                        <a:t>아이템은 랜덤</a:t>
                      </a:r>
                      <a:r>
                        <a:rPr lang="en-US" altLang="ko-KR" sz="2800" dirty="0"/>
                        <a:t>)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>
                        <a:lumMod val="50000"/>
                        <a:alpha val="4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236912"/>
                  </a:ext>
                </a:extLst>
              </a:tr>
              <a:tr h="2839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장애물</a:t>
                      </a:r>
                      <a:endParaRPr lang="en-US" altLang="ko-KR" sz="3200" dirty="0"/>
                    </a:p>
                  </a:txBody>
                  <a:tcPr>
                    <a:solidFill>
                      <a:schemeClr val="bg1">
                        <a:lumMod val="5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깨진소주병</a:t>
                      </a:r>
                      <a:r>
                        <a:rPr lang="en-US" altLang="ko-KR" sz="2800" dirty="0"/>
                        <a:t>(</a:t>
                      </a:r>
                      <a:r>
                        <a:rPr lang="ko-KR" altLang="en-US" sz="2800" dirty="0"/>
                        <a:t>과제 수행 게이지가 줄어들며 생명이 </a:t>
                      </a:r>
                      <a:r>
                        <a:rPr lang="ko-KR" altLang="en-US" sz="2800" dirty="0" err="1"/>
                        <a:t>깍인다</a:t>
                      </a:r>
                      <a:r>
                        <a:rPr lang="en-US" altLang="ko-KR" sz="2800" dirty="0"/>
                        <a:t>. </a:t>
                      </a:r>
                    </a:p>
                    <a:p>
                      <a:pPr latinLnBrk="1"/>
                      <a:r>
                        <a:rPr lang="ko-KR" altLang="en-US" sz="2800" dirty="0"/>
                        <a:t>회전하면서 떨어진다</a:t>
                      </a:r>
                      <a:r>
                        <a:rPr lang="en-US" altLang="ko-KR" sz="2800" dirty="0"/>
                        <a:t>.)</a:t>
                      </a:r>
                    </a:p>
                    <a:p>
                      <a:pPr latinLnBrk="1"/>
                      <a:r>
                        <a:rPr lang="ko-KR" altLang="en-US" sz="2800" dirty="0"/>
                        <a:t>컴퓨터 바이러스</a:t>
                      </a:r>
                      <a:r>
                        <a:rPr lang="en-US" altLang="ko-KR" sz="2800" dirty="0"/>
                        <a:t>(</a:t>
                      </a:r>
                      <a:r>
                        <a:rPr lang="ko-KR" altLang="en-US" sz="2800" dirty="0"/>
                        <a:t>과제 수행 게이지가 초기화되며 생명이 </a:t>
                      </a:r>
                      <a:r>
                        <a:rPr lang="ko-KR" altLang="en-US" sz="2800" dirty="0" err="1"/>
                        <a:t>깍인다</a:t>
                      </a:r>
                      <a:r>
                        <a:rPr lang="en-US" altLang="ko-KR" sz="2800" dirty="0"/>
                        <a:t>.)</a:t>
                      </a:r>
                    </a:p>
                    <a:p>
                      <a:pPr latinLnBrk="1"/>
                      <a:r>
                        <a:rPr lang="ko-KR" altLang="en-US" sz="2800" dirty="0"/>
                        <a:t>데드라인</a:t>
                      </a:r>
                      <a:r>
                        <a:rPr lang="en-US" altLang="ko-KR" sz="2800" dirty="0"/>
                        <a:t>(</a:t>
                      </a:r>
                      <a:r>
                        <a:rPr lang="ko-KR" altLang="en-US" sz="2800" dirty="0"/>
                        <a:t>모은 과제가 전부 사라지며 생명이 </a:t>
                      </a:r>
                      <a:r>
                        <a:rPr lang="ko-KR" altLang="en-US" sz="2800" dirty="0" err="1"/>
                        <a:t>깍인다</a:t>
                      </a:r>
                      <a:r>
                        <a:rPr lang="en-US" altLang="ko-KR" sz="2800" dirty="0"/>
                        <a:t>.)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친구들</a:t>
                      </a:r>
                      <a:r>
                        <a:rPr lang="en-US" altLang="ko-KR" sz="2800" dirty="0"/>
                        <a:t>(</a:t>
                      </a:r>
                      <a:r>
                        <a:rPr lang="ko-KR" altLang="en-US" sz="2800" dirty="0"/>
                        <a:t>맵 왼쪽</a:t>
                      </a:r>
                      <a:r>
                        <a:rPr lang="en-US" altLang="ko-KR" sz="2800" dirty="0"/>
                        <a:t> </a:t>
                      </a:r>
                      <a:r>
                        <a:rPr lang="ko-KR" altLang="en-US" sz="2800" dirty="0"/>
                        <a:t>또는 오른쪽에서 친구무리가 걸어서 온다</a:t>
                      </a:r>
                      <a:r>
                        <a:rPr lang="en-US" altLang="ko-KR" sz="2800" dirty="0"/>
                        <a:t>. </a:t>
                      </a:r>
                      <a:r>
                        <a:rPr lang="ko-KR" altLang="en-US" sz="2800" dirty="0"/>
                        <a:t>발견되면 뛰어온다</a:t>
                      </a:r>
                      <a:r>
                        <a:rPr lang="en-US" altLang="ko-KR" sz="2800" dirty="0"/>
                        <a:t>. </a:t>
                      </a:r>
                      <a:r>
                        <a:rPr lang="ko-KR" altLang="en-US" sz="2800" dirty="0"/>
                        <a:t>친구들은 한바퀴를 돌게 된다</a:t>
                      </a:r>
                      <a:r>
                        <a:rPr lang="en-US" altLang="ko-KR" sz="2800" dirty="0"/>
                        <a:t>.)</a:t>
                      </a:r>
                    </a:p>
                    <a:p>
                      <a:pPr latinLnBrk="1"/>
                      <a:r>
                        <a:rPr lang="ko-KR" altLang="en-US" sz="2800" dirty="0"/>
                        <a:t>친구들과 만나면 게이지가 생기게 되고 게이지가 다 차면 친구들이 떠난다</a:t>
                      </a:r>
                      <a:r>
                        <a:rPr lang="en-US" altLang="ko-KR" sz="2800" dirty="0"/>
                        <a:t>. X</a:t>
                      </a:r>
                      <a:r>
                        <a:rPr lang="ko-KR" altLang="en-US" sz="2800" dirty="0"/>
                        <a:t>키를 입력하면 게이지가 빠르게 찬다</a:t>
                      </a:r>
                      <a:r>
                        <a:rPr lang="en-US" altLang="ko-KR" sz="2800" dirty="0"/>
                        <a:t>. </a:t>
                      </a:r>
                      <a:r>
                        <a:rPr lang="ko-KR" altLang="en-US" sz="2800" dirty="0"/>
                        <a:t>친구들이 떠나기 전까지 장애물 피격 범위가 늘어나며 과제 수행 속도가 줄어든다</a:t>
                      </a:r>
                      <a:r>
                        <a:rPr lang="en-US" altLang="ko-KR" sz="2800" dirty="0"/>
                        <a:t>.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50000"/>
                        <a:alpha val="4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4293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4BE0A67-E07A-4AE3-1656-01D3A61AE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257013"/>
              </p:ext>
            </p:extLst>
          </p:nvPr>
        </p:nvGraphicFramePr>
        <p:xfrm>
          <a:off x="12970" y="0"/>
          <a:ext cx="18288000" cy="5913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935605279"/>
                    </a:ext>
                  </a:extLst>
                </a:gridCol>
                <a:gridCol w="8153400">
                  <a:extLst>
                    <a:ext uri="{9D8B030D-6E8A-4147-A177-3AD203B41FA5}">
                      <a16:colId xmlns:a16="http://schemas.microsoft.com/office/drawing/2014/main" val="2003203760"/>
                    </a:ext>
                  </a:extLst>
                </a:gridCol>
                <a:gridCol w="7696200">
                  <a:extLst>
                    <a:ext uri="{9D8B030D-6E8A-4147-A177-3AD203B41FA5}">
                      <a16:colId xmlns:a16="http://schemas.microsoft.com/office/drawing/2014/main" val="3442811015"/>
                    </a:ext>
                  </a:extLst>
                </a:gridCol>
              </a:tblGrid>
              <a:tr h="1095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0" dirty="0">
                          <a:solidFill>
                            <a:schemeClr val="tx1"/>
                          </a:solidFill>
                        </a:rPr>
                        <a:t>애니메이션</a:t>
                      </a:r>
                    </a:p>
                  </a:txBody>
                  <a:tcPr>
                    <a:solidFill>
                      <a:schemeClr val="bg1">
                        <a:lumMod val="6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</a:rPr>
                        <a:t>캐릭터 이동 애니메이션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800" b="0" dirty="0">
                          <a:solidFill>
                            <a:schemeClr val="tx1"/>
                          </a:solidFill>
                        </a:rPr>
                        <a:t>좌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800" b="0" dirty="0">
                          <a:solidFill>
                            <a:schemeClr val="tx1"/>
                          </a:solidFill>
                        </a:rPr>
                        <a:t>우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800" b="0" dirty="0">
                          <a:solidFill>
                            <a:schemeClr val="tx1"/>
                          </a:solidFill>
                        </a:rPr>
                        <a:t>상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sz="2800" b="0" dirty="0">
                          <a:solidFill>
                            <a:schemeClr val="tx1"/>
                          </a:solidFill>
                        </a:rPr>
                        <a:t>과제 던지는 애니메이션</a:t>
                      </a:r>
                      <a:endParaRPr lang="en-US" altLang="ko-KR" sz="2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</a:rPr>
                        <a:t>장애물 애니메이션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800" b="0" dirty="0">
                          <a:solidFill>
                            <a:schemeClr val="tx1"/>
                          </a:solidFill>
                        </a:rPr>
                        <a:t>소주병 회전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800" b="0" dirty="0">
                          <a:solidFill>
                            <a:schemeClr val="tx1"/>
                          </a:solidFill>
                        </a:rPr>
                        <a:t>데드라인 구현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bg1">
                        <a:lumMod val="6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</a:rPr>
                        <a:t>친구들 움직이는 애니메이션</a:t>
                      </a:r>
                      <a:endParaRPr lang="en-US" altLang="ko-KR" sz="2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alpha val="4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40151"/>
                  </a:ext>
                </a:extLst>
              </a:tr>
              <a:tr h="1095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난이도</a:t>
                      </a:r>
                      <a:endParaRPr lang="en-US" altLang="ko-KR" sz="3200" dirty="0"/>
                    </a:p>
                  </a:txBody>
                  <a:tcPr>
                    <a:solidFill>
                      <a:schemeClr val="bg1">
                        <a:lumMod val="6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스테이지가 넘어갈수록 장애물에 속도와 개수가 증가하며</a:t>
                      </a:r>
                      <a:endParaRPr lang="en-US" altLang="ko-KR" sz="2800" dirty="0"/>
                    </a:p>
                    <a:p>
                      <a:pPr latinLnBrk="1"/>
                      <a:r>
                        <a:rPr lang="ko-KR" altLang="en-US" sz="2800" dirty="0"/>
                        <a:t>목표점수가 높아진다</a:t>
                      </a:r>
                      <a:r>
                        <a:rPr lang="en-US" altLang="ko-KR" sz="2800" dirty="0"/>
                        <a:t>.</a:t>
                      </a:r>
                    </a:p>
                  </a:txBody>
                  <a:tcPr>
                    <a:solidFill>
                      <a:schemeClr val="bg1">
                        <a:lumMod val="6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>
                        <a:lumMod val="65000"/>
                        <a:alpha val="4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39094"/>
                  </a:ext>
                </a:extLst>
              </a:tr>
              <a:tr h="1095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>
                    <a:solidFill>
                      <a:schemeClr val="bg1">
                        <a:lumMod val="6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</a:rPr>
                        <a:t>회복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800" b="0" dirty="0">
                          <a:solidFill>
                            <a:schemeClr val="tx1"/>
                          </a:solidFill>
                        </a:rPr>
                        <a:t>생명력 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+1</a:t>
                      </a:r>
                      <a:r>
                        <a:rPr lang="ko-KR" altLang="en-US" sz="2800" b="0" dirty="0">
                          <a:solidFill>
                            <a:schemeClr val="tx1"/>
                          </a:solidFill>
                        </a:rPr>
                        <a:t>이 되며 생명이 꽉 차 있을 때는 효과가 없다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</a:rPr>
                        <a:t>보호막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800" b="0" dirty="0">
                          <a:solidFill>
                            <a:schemeClr val="tx1"/>
                          </a:solidFill>
                        </a:rPr>
                        <a:t>일정시간 동안 피격 무효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</a:rPr>
                        <a:t>두루마리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800" b="0" dirty="0">
                          <a:solidFill>
                            <a:schemeClr val="tx1"/>
                          </a:solidFill>
                        </a:rPr>
                        <a:t>모은 과제가 모두 처리된다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</a:txBody>
                  <a:tcPr>
                    <a:solidFill>
                      <a:schemeClr val="bg1">
                        <a:lumMod val="6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</a:rPr>
                        <a:t>담배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800" b="0" dirty="0">
                          <a:solidFill>
                            <a:schemeClr val="tx1"/>
                          </a:solidFill>
                        </a:rPr>
                        <a:t>일정시간 과제 수행 게이지가 속도 상향 이후 속도 하향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bg1">
                        <a:lumMod val="65000"/>
                        <a:alpha val="4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48541"/>
                  </a:ext>
                </a:extLst>
              </a:tr>
              <a:tr h="1095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사운드</a:t>
                      </a:r>
                    </a:p>
                  </a:txBody>
                  <a:tcPr>
                    <a:solidFill>
                      <a:schemeClr val="bg1">
                        <a:lumMod val="6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데드라인 경고 소리</a:t>
                      </a:r>
                      <a:r>
                        <a:rPr lang="en-US" altLang="ko-KR" sz="2800" dirty="0"/>
                        <a:t>, </a:t>
                      </a:r>
                      <a:r>
                        <a:rPr lang="ko-KR" altLang="en-US" sz="2800" dirty="0"/>
                        <a:t>메일함에 과제가 들어가는 소리</a:t>
                      </a:r>
                      <a:r>
                        <a:rPr lang="en-US" altLang="ko-KR" sz="2800" dirty="0"/>
                        <a:t>, </a:t>
                      </a:r>
                    </a:p>
                    <a:p>
                      <a:pPr latinLnBrk="1"/>
                      <a:r>
                        <a:rPr lang="ko-KR" altLang="en-US" sz="2800" dirty="0"/>
                        <a:t>장애물에 피격되면 나오는 소리</a:t>
                      </a:r>
                      <a:r>
                        <a:rPr lang="en-US" altLang="ko-KR" sz="2800" dirty="0"/>
                        <a:t>, </a:t>
                      </a:r>
                      <a:r>
                        <a:rPr lang="ko-KR" altLang="en-US" sz="2800" dirty="0"/>
                        <a:t>배경음악</a:t>
                      </a:r>
                    </a:p>
                  </a:txBody>
                  <a:tcPr>
                    <a:solidFill>
                      <a:schemeClr val="bg1">
                        <a:lumMod val="6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친구들과 만날 때 나오는 소리</a:t>
                      </a:r>
                    </a:p>
                  </a:txBody>
                  <a:tcPr>
                    <a:solidFill>
                      <a:schemeClr val="bg1">
                        <a:lumMod val="65000"/>
                        <a:alpha val="4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894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094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600" y="597718"/>
            <a:ext cx="9090172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9000" dirty="0">
                <a:latin typeface="Noto Sans CJK JP Black"/>
                <a:cs typeface="Noto Sans CJK JP Black"/>
              </a:rPr>
              <a:t>개발 계획</a:t>
            </a:r>
            <a:endParaRPr sz="9000" dirty="0">
              <a:latin typeface="Noto Sans CJK JP Black"/>
              <a:cs typeface="Noto Sans CJK JP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6300" y="338607"/>
            <a:ext cx="1104900" cy="57150"/>
          </a:xfrm>
          <a:custGeom>
            <a:avLst/>
            <a:gdLst/>
            <a:ahLst/>
            <a:cxnLst/>
            <a:rect l="l" t="t" r="r" b="b"/>
            <a:pathLst>
              <a:path w="1104900" h="57150">
                <a:moveTo>
                  <a:pt x="1104900" y="57150"/>
                </a:moveTo>
                <a:lnTo>
                  <a:pt x="0" y="57150"/>
                </a:lnTo>
                <a:lnTo>
                  <a:pt x="0" y="0"/>
                </a:lnTo>
                <a:lnTo>
                  <a:pt x="1104900" y="0"/>
                </a:lnTo>
                <a:lnTo>
                  <a:pt x="1104900" y="57150"/>
                </a:lnTo>
                <a:close/>
              </a:path>
            </a:pathLst>
          </a:custGeom>
          <a:solidFill>
            <a:srgbClr val="F4806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6013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1594</TotalTime>
  <Words>605</Words>
  <Application>Microsoft Office PowerPoint</Application>
  <PresentationFormat>사용자 지정</PresentationFormat>
  <Paragraphs>115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Noto Sans CJK JP Black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주황색 흰색 간단한 그라데이션 프레젠테이션</dc:title>
  <cp:lastModifiedBy>김영규(2021182005)</cp:lastModifiedBy>
  <cp:revision>6</cp:revision>
  <dcterms:created xsi:type="dcterms:W3CDTF">2022-09-23T15:41:22Z</dcterms:created>
  <dcterms:modified xsi:type="dcterms:W3CDTF">2022-09-25T12:34:19Z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2022-09-23T00:00:00Z</vt:filetime>
  </property>
  <property fmtid="{D5CDD505-2E9C-101B-9397-08002B2CF9AE}" pid="3" name="Creator">
    <vt:lpwstr>Canva</vt:lpwstr>
  </property>
  <property fmtid="{D5CDD505-2E9C-101B-9397-08002B2CF9AE}" pid="4" name="LastSaved">
    <vt:filetime>2022-09-23T00:00:00Z</vt:filetime>
  </property>
</Properties>
</file>