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7" r:id="rId2"/>
  </p:sldMasterIdLst>
  <p:notesMasterIdLst>
    <p:notesMasterId r:id="rId10"/>
  </p:notesMasterIdLst>
  <p:sldIdLst>
    <p:sldId id="272" r:id="rId3"/>
    <p:sldId id="276" r:id="rId4"/>
    <p:sldId id="291" r:id="rId5"/>
    <p:sldId id="293" r:id="rId6"/>
    <p:sldId id="297" r:id="rId7"/>
    <p:sldId id="279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54E78-B78F-4B2A-9F25-A66AE11636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6A291-2419-4333-B2BD-82D1C6D2BCC2}">
      <dgm:prSet phldrT="[Text]"/>
      <dgm:spPr/>
      <dgm:t>
        <a:bodyPr/>
        <a:lstStyle/>
        <a:p>
          <a:r>
            <a:rPr lang="en-US" dirty="0" smtClean="0"/>
            <a:t>New VN/Tunnel Binding</a:t>
          </a:r>
          <a:endParaRPr lang="en-US" dirty="0"/>
        </a:p>
      </dgm:t>
    </dgm:pt>
    <dgm:pt modelId="{984632ED-7FA3-4AFA-972D-E6541E1AF30C}" type="parTrans" cxnId="{F70F4889-EB63-433A-82C8-09FAB6AC2010}">
      <dgm:prSet/>
      <dgm:spPr/>
      <dgm:t>
        <a:bodyPr/>
        <a:lstStyle/>
        <a:p>
          <a:endParaRPr lang="en-US"/>
        </a:p>
      </dgm:t>
    </dgm:pt>
    <dgm:pt modelId="{31B9BFDB-4FB4-4EF8-B23C-564D7AE362B9}" type="sibTrans" cxnId="{F70F4889-EB63-433A-82C8-09FAB6AC2010}">
      <dgm:prSet/>
      <dgm:spPr/>
      <dgm:t>
        <a:bodyPr/>
        <a:lstStyle/>
        <a:p>
          <a:endParaRPr lang="en-US"/>
        </a:p>
      </dgm:t>
    </dgm:pt>
    <dgm:pt modelId="{C62552AC-CCBD-49AB-93B4-B6884550AB8A}">
      <dgm:prSet phldrT="[Text]" custT="1"/>
      <dgm:spPr/>
      <dgm:t>
        <a:bodyPr/>
        <a:lstStyle/>
        <a:p>
          <a:r>
            <a:rPr lang="en-US" sz="1600" dirty="0" smtClean="0"/>
            <a:t>Customer could request a VPN service with a new VN/Tunnel not shared with other existing services.</a:t>
          </a:r>
          <a:endParaRPr lang="en-US" sz="1600" dirty="0"/>
        </a:p>
      </dgm:t>
    </dgm:pt>
    <dgm:pt modelId="{5E4B5F99-6980-4DFD-8835-06CE2A2D3916}" type="parTrans" cxnId="{298BD57D-2840-4496-92E1-F831C974A885}">
      <dgm:prSet/>
      <dgm:spPr/>
      <dgm:t>
        <a:bodyPr/>
        <a:lstStyle/>
        <a:p>
          <a:endParaRPr lang="en-US"/>
        </a:p>
      </dgm:t>
    </dgm:pt>
    <dgm:pt modelId="{3976B15E-793D-4B68-B681-E900B184CB78}" type="sibTrans" cxnId="{298BD57D-2840-4496-92E1-F831C974A885}">
      <dgm:prSet/>
      <dgm:spPr/>
      <dgm:t>
        <a:bodyPr/>
        <a:lstStyle/>
        <a:p>
          <a:endParaRPr lang="en-US"/>
        </a:p>
      </dgm:t>
    </dgm:pt>
    <dgm:pt modelId="{8D6E0C01-0F07-40D4-8EC0-3E975530D025}">
      <dgm:prSet phldrT="[Text]"/>
      <dgm:spPr/>
      <dgm:t>
        <a:bodyPr/>
        <a:lstStyle/>
        <a:p>
          <a:r>
            <a:rPr lang="en-US" dirty="0" smtClean="0"/>
            <a:t>VN/Tunnel Sharing</a:t>
          </a:r>
          <a:endParaRPr lang="en-US" dirty="0"/>
        </a:p>
      </dgm:t>
    </dgm:pt>
    <dgm:pt modelId="{F9C8D73E-3274-42EC-B795-F2AC4F3A4DCD}" type="parTrans" cxnId="{FDC8344B-8E41-4B64-8173-3713A6339A75}">
      <dgm:prSet/>
      <dgm:spPr/>
      <dgm:t>
        <a:bodyPr/>
        <a:lstStyle/>
        <a:p>
          <a:endParaRPr lang="en-US"/>
        </a:p>
      </dgm:t>
    </dgm:pt>
    <dgm:pt modelId="{EA8327D2-0C8E-467B-B4DD-7E3A6CC82A16}" type="sibTrans" cxnId="{FDC8344B-8E41-4B64-8173-3713A6339A75}">
      <dgm:prSet/>
      <dgm:spPr/>
      <dgm:t>
        <a:bodyPr/>
        <a:lstStyle/>
        <a:p>
          <a:endParaRPr lang="en-US"/>
        </a:p>
      </dgm:t>
    </dgm:pt>
    <dgm:pt modelId="{BEFFEE0E-D9FE-4FD6-A971-2A2F66516CA1}">
      <dgm:prSet phldrT="[Text]" custT="1"/>
      <dgm:spPr/>
      <dgm:t>
        <a:bodyPr/>
        <a:lstStyle/>
        <a:p>
          <a:r>
            <a:rPr lang="en-US" sz="1800" dirty="0" smtClean="0"/>
            <a:t>Customer could request a VPN where the tunnels can be shared with other existing VPNs. </a:t>
          </a:r>
          <a:endParaRPr lang="en-US" sz="2400" dirty="0"/>
        </a:p>
      </dgm:t>
    </dgm:pt>
    <dgm:pt modelId="{F2FCEE11-6F94-4646-ABE9-C1D3034BACFC}" type="parTrans" cxnId="{E7787732-490D-4106-987F-225780684164}">
      <dgm:prSet/>
      <dgm:spPr/>
      <dgm:t>
        <a:bodyPr/>
        <a:lstStyle/>
        <a:p>
          <a:endParaRPr lang="en-US"/>
        </a:p>
      </dgm:t>
    </dgm:pt>
    <dgm:pt modelId="{49CDBAB6-3BBB-4139-9A9A-299DB9384840}" type="sibTrans" cxnId="{E7787732-490D-4106-987F-225780684164}">
      <dgm:prSet/>
      <dgm:spPr/>
      <dgm:t>
        <a:bodyPr/>
        <a:lstStyle/>
        <a:p>
          <a:endParaRPr lang="en-US"/>
        </a:p>
      </dgm:t>
    </dgm:pt>
    <dgm:pt modelId="{D1523B34-5E5F-4B30-BBC3-5E2B45CC4C36}">
      <dgm:prSet phldrT="[Text]"/>
      <dgm:spPr/>
      <dgm:t>
        <a:bodyPr/>
        <a:lstStyle/>
        <a:p>
          <a:r>
            <a:rPr lang="en-US" dirty="0" smtClean="0"/>
            <a:t>VN/Tunnel Modify</a:t>
          </a:r>
          <a:endParaRPr lang="en-US" dirty="0"/>
        </a:p>
      </dgm:t>
    </dgm:pt>
    <dgm:pt modelId="{5810266D-6AF1-4B61-AFCA-E3C529736D60}" type="parTrans" cxnId="{959961AA-4681-4D36-9FCE-2B653A7114AD}">
      <dgm:prSet/>
      <dgm:spPr/>
      <dgm:t>
        <a:bodyPr/>
        <a:lstStyle/>
        <a:p>
          <a:endParaRPr lang="en-US"/>
        </a:p>
      </dgm:t>
    </dgm:pt>
    <dgm:pt modelId="{12D23E81-9859-466B-842B-2B4F5D94EDEC}" type="sibTrans" cxnId="{959961AA-4681-4D36-9FCE-2B653A7114AD}">
      <dgm:prSet/>
      <dgm:spPr/>
      <dgm:t>
        <a:bodyPr/>
        <a:lstStyle/>
        <a:p>
          <a:endParaRPr lang="en-US"/>
        </a:p>
      </dgm:t>
    </dgm:pt>
    <dgm:pt modelId="{9BEA5362-D643-4A78-AE66-F560D3C224D2}">
      <dgm:prSet phldrT="[Text]" custT="1"/>
      <dgm:spPr/>
      <dgm:t>
        <a:bodyPr/>
        <a:lstStyle/>
        <a:p>
          <a:r>
            <a:rPr lang="en-US" sz="1800" dirty="0" smtClean="0"/>
            <a:t>This mode allows the modification of the properties of the existing VN/tunnel (e.g., bandwidth) when VN/Tunnel Selection Mode is applied.</a:t>
          </a:r>
          <a:endParaRPr lang="en-US" sz="1800" dirty="0"/>
        </a:p>
      </dgm:t>
    </dgm:pt>
    <dgm:pt modelId="{C3E0FBBC-C8FA-469B-BDD1-B603A709815F}" type="parTrans" cxnId="{9A475CDD-42C0-4D02-BADE-CABD8A32530F}">
      <dgm:prSet/>
      <dgm:spPr/>
      <dgm:t>
        <a:bodyPr/>
        <a:lstStyle/>
        <a:p>
          <a:endParaRPr lang="en-US"/>
        </a:p>
      </dgm:t>
    </dgm:pt>
    <dgm:pt modelId="{EEB60676-0485-4E66-9F14-2A0A2A8CA1BF}" type="sibTrans" cxnId="{9A475CDD-42C0-4D02-BADE-CABD8A32530F}">
      <dgm:prSet/>
      <dgm:spPr/>
      <dgm:t>
        <a:bodyPr/>
        <a:lstStyle/>
        <a:p>
          <a:endParaRPr lang="en-US"/>
        </a:p>
      </dgm:t>
    </dgm:pt>
    <dgm:pt modelId="{3EFE46B3-4700-42C4-A520-D7592126B815}">
      <dgm:prSet phldrT="[Text]" custT="1"/>
      <dgm:spPr/>
      <dgm:t>
        <a:bodyPr/>
        <a:lstStyle/>
        <a:p>
          <a:r>
            <a:rPr lang="en-US" sz="1600" b="0" dirty="0" smtClean="0"/>
            <a:t>Hard Isolation with deterministic characteristics</a:t>
          </a:r>
          <a:endParaRPr lang="en-US" sz="1600" b="0" dirty="0"/>
        </a:p>
      </dgm:t>
    </dgm:pt>
    <dgm:pt modelId="{1E33F117-42AE-479E-94EB-217633F99646}" type="parTrans" cxnId="{25C3BE69-3582-4329-9F2E-A4529130378C}">
      <dgm:prSet/>
      <dgm:spPr/>
      <dgm:t>
        <a:bodyPr/>
        <a:lstStyle/>
        <a:p>
          <a:endParaRPr lang="en-US"/>
        </a:p>
      </dgm:t>
    </dgm:pt>
    <dgm:pt modelId="{CEA4F4BE-7A0A-4A59-A61A-1239807E9820}" type="sibTrans" cxnId="{25C3BE69-3582-4329-9F2E-A4529130378C}">
      <dgm:prSet/>
      <dgm:spPr/>
      <dgm:t>
        <a:bodyPr/>
        <a:lstStyle/>
        <a:p>
          <a:endParaRPr lang="en-US"/>
        </a:p>
      </dgm:t>
    </dgm:pt>
    <dgm:pt modelId="{F508C58A-F162-4036-9BBB-DC505E533207}">
      <dgm:prSet phldrT="[Text]" custT="1"/>
      <dgm:spPr/>
      <dgm:t>
        <a:bodyPr/>
        <a:lstStyle/>
        <a:p>
          <a:r>
            <a:rPr lang="en-US" sz="1600" b="0" dirty="0" smtClean="0"/>
            <a:t>Hard Isolation</a:t>
          </a:r>
          <a:endParaRPr lang="en-US" sz="1600" b="0" dirty="0"/>
        </a:p>
      </dgm:t>
    </dgm:pt>
    <dgm:pt modelId="{750AB8FC-E53A-4B80-A05F-3A97BCF6EA73}" type="parTrans" cxnId="{4C81B938-9DF6-4EFD-A930-6FFFFD825CF1}">
      <dgm:prSet/>
      <dgm:spPr/>
      <dgm:t>
        <a:bodyPr/>
        <a:lstStyle/>
        <a:p>
          <a:endParaRPr lang="en-US"/>
        </a:p>
      </dgm:t>
    </dgm:pt>
    <dgm:pt modelId="{4486FD2B-D1B4-4881-BD3B-F725C0129E33}" type="sibTrans" cxnId="{4C81B938-9DF6-4EFD-A930-6FFFFD825CF1}">
      <dgm:prSet/>
      <dgm:spPr/>
      <dgm:t>
        <a:bodyPr/>
        <a:lstStyle/>
        <a:p>
          <a:endParaRPr lang="en-US"/>
        </a:p>
      </dgm:t>
    </dgm:pt>
    <dgm:pt modelId="{270E032D-2EDD-4B27-9472-29662754D400}">
      <dgm:prSet phldrT="[Text]" custT="1"/>
      <dgm:spPr/>
      <dgm:t>
        <a:bodyPr/>
        <a:lstStyle/>
        <a:p>
          <a:r>
            <a:rPr lang="en-US" sz="1600" b="0" dirty="0" smtClean="0"/>
            <a:t>Soft Isolation</a:t>
          </a:r>
          <a:endParaRPr lang="en-US" sz="1600" b="0" dirty="0"/>
        </a:p>
      </dgm:t>
    </dgm:pt>
    <dgm:pt modelId="{9BE3E401-32D7-4662-95CA-17339EDA3DF7}" type="parTrans" cxnId="{6E9E9C18-7C99-4494-8BA4-272A4041A214}">
      <dgm:prSet/>
      <dgm:spPr/>
      <dgm:t>
        <a:bodyPr/>
        <a:lstStyle/>
        <a:p>
          <a:endParaRPr lang="en-US"/>
        </a:p>
      </dgm:t>
    </dgm:pt>
    <dgm:pt modelId="{E2794E28-39BF-4331-85A5-487D092E68B9}" type="sibTrans" cxnId="{6E9E9C18-7C99-4494-8BA4-272A4041A214}">
      <dgm:prSet/>
      <dgm:spPr/>
      <dgm:t>
        <a:bodyPr/>
        <a:lstStyle/>
        <a:p>
          <a:endParaRPr lang="en-US"/>
        </a:p>
      </dgm:t>
    </dgm:pt>
    <dgm:pt modelId="{322CC117-32F8-49B5-9D22-1E8208D62438}" type="pres">
      <dgm:prSet presAssocID="{F3A54E78-B78F-4B2A-9F25-A66AE11636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F5F86-D295-4C0C-B9A6-371138F47B92}" type="pres">
      <dgm:prSet presAssocID="{0226A291-2419-4333-B2BD-82D1C6D2BCC2}" presName="composite" presStyleCnt="0"/>
      <dgm:spPr/>
    </dgm:pt>
    <dgm:pt modelId="{5E16F253-8A41-4DD0-850E-43AE575ADA12}" type="pres">
      <dgm:prSet presAssocID="{0226A291-2419-4333-B2BD-82D1C6D2BCC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13291-A8AC-4ED3-9FF4-E1F0AB05DCFA}" type="pres">
      <dgm:prSet presAssocID="{0226A291-2419-4333-B2BD-82D1C6D2BCC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4A834-72F1-45A6-89A8-13B40156D6FE}" type="pres">
      <dgm:prSet presAssocID="{31B9BFDB-4FB4-4EF8-B23C-564D7AE362B9}" presName="space" presStyleCnt="0"/>
      <dgm:spPr/>
    </dgm:pt>
    <dgm:pt modelId="{E4D93C06-DC42-41F0-83BA-9F96ABFD354A}" type="pres">
      <dgm:prSet presAssocID="{8D6E0C01-0F07-40D4-8EC0-3E975530D025}" presName="composite" presStyleCnt="0"/>
      <dgm:spPr/>
    </dgm:pt>
    <dgm:pt modelId="{4ED40C05-EBF1-4CCB-BA71-61A769628C5B}" type="pres">
      <dgm:prSet presAssocID="{8D6E0C01-0F07-40D4-8EC0-3E975530D02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8FAC0-1236-42E8-AE04-4CE5B45ABF31}" type="pres">
      <dgm:prSet presAssocID="{8D6E0C01-0F07-40D4-8EC0-3E975530D02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6DEDD-3898-4D22-B92E-6DA03371BF66}" type="pres">
      <dgm:prSet presAssocID="{EA8327D2-0C8E-467B-B4DD-7E3A6CC82A16}" presName="space" presStyleCnt="0"/>
      <dgm:spPr/>
    </dgm:pt>
    <dgm:pt modelId="{B433D3A7-BC96-4313-BE45-2FA3435C4EB5}" type="pres">
      <dgm:prSet presAssocID="{D1523B34-5E5F-4B30-BBC3-5E2B45CC4C36}" presName="composite" presStyleCnt="0"/>
      <dgm:spPr/>
    </dgm:pt>
    <dgm:pt modelId="{D0F32E76-520B-4BD9-B965-0A7574B8B81B}" type="pres">
      <dgm:prSet presAssocID="{D1523B34-5E5F-4B30-BBC3-5E2B45CC4C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3D309-EAFF-40A3-80C1-07DC7048D7F9}" type="pres">
      <dgm:prSet presAssocID="{D1523B34-5E5F-4B30-BBC3-5E2B45CC4C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EDC84-F882-45B2-A6BE-AF87C40D29C8}" type="presOf" srcId="{0226A291-2419-4333-B2BD-82D1C6D2BCC2}" destId="{5E16F253-8A41-4DD0-850E-43AE575ADA12}" srcOrd="0" destOrd="0" presId="urn:microsoft.com/office/officeart/2005/8/layout/hList1"/>
    <dgm:cxn modelId="{F5C6463E-B786-4F8F-83FD-C50AF1C5075D}" type="presOf" srcId="{270E032D-2EDD-4B27-9472-29662754D400}" destId="{79013291-A8AC-4ED3-9FF4-E1F0AB05DCFA}" srcOrd="0" destOrd="3" presId="urn:microsoft.com/office/officeart/2005/8/layout/hList1"/>
    <dgm:cxn modelId="{F70F4889-EB63-433A-82C8-09FAB6AC2010}" srcId="{F3A54E78-B78F-4B2A-9F25-A66AE116361A}" destId="{0226A291-2419-4333-B2BD-82D1C6D2BCC2}" srcOrd="0" destOrd="0" parTransId="{984632ED-7FA3-4AFA-972D-E6541E1AF30C}" sibTransId="{31B9BFDB-4FB4-4EF8-B23C-564D7AE362B9}"/>
    <dgm:cxn modelId="{298BD57D-2840-4496-92E1-F831C974A885}" srcId="{0226A291-2419-4333-B2BD-82D1C6D2BCC2}" destId="{C62552AC-CCBD-49AB-93B4-B6884550AB8A}" srcOrd="0" destOrd="0" parTransId="{5E4B5F99-6980-4DFD-8835-06CE2A2D3916}" sibTransId="{3976B15E-793D-4B68-B681-E900B184CB78}"/>
    <dgm:cxn modelId="{A83B4DA1-CAB9-48A2-9711-C36E1C9D1D3C}" type="presOf" srcId="{3EFE46B3-4700-42C4-A520-D7592126B815}" destId="{79013291-A8AC-4ED3-9FF4-E1F0AB05DCFA}" srcOrd="0" destOrd="1" presId="urn:microsoft.com/office/officeart/2005/8/layout/hList1"/>
    <dgm:cxn modelId="{ACFDCE41-D609-4C49-890A-4EE7C36699C7}" type="presOf" srcId="{F508C58A-F162-4036-9BBB-DC505E533207}" destId="{79013291-A8AC-4ED3-9FF4-E1F0AB05DCFA}" srcOrd="0" destOrd="2" presId="urn:microsoft.com/office/officeart/2005/8/layout/hList1"/>
    <dgm:cxn modelId="{6E9E9C18-7C99-4494-8BA4-272A4041A214}" srcId="{C62552AC-CCBD-49AB-93B4-B6884550AB8A}" destId="{270E032D-2EDD-4B27-9472-29662754D400}" srcOrd="2" destOrd="0" parTransId="{9BE3E401-32D7-4662-95CA-17339EDA3DF7}" sibTransId="{E2794E28-39BF-4331-85A5-487D092E68B9}"/>
    <dgm:cxn modelId="{069F042D-E09F-4012-8864-B1544F868AC1}" type="presOf" srcId="{BEFFEE0E-D9FE-4FD6-A971-2A2F66516CA1}" destId="{3AC8FAC0-1236-42E8-AE04-4CE5B45ABF31}" srcOrd="0" destOrd="0" presId="urn:microsoft.com/office/officeart/2005/8/layout/hList1"/>
    <dgm:cxn modelId="{4C81B938-9DF6-4EFD-A930-6FFFFD825CF1}" srcId="{C62552AC-CCBD-49AB-93B4-B6884550AB8A}" destId="{F508C58A-F162-4036-9BBB-DC505E533207}" srcOrd="1" destOrd="0" parTransId="{750AB8FC-E53A-4B80-A05F-3A97BCF6EA73}" sibTransId="{4486FD2B-D1B4-4881-BD3B-F725C0129E33}"/>
    <dgm:cxn modelId="{A1C2A181-AF67-4784-B824-00F0B90A89B3}" type="presOf" srcId="{9BEA5362-D643-4A78-AE66-F560D3C224D2}" destId="{D943D309-EAFF-40A3-80C1-07DC7048D7F9}" srcOrd="0" destOrd="0" presId="urn:microsoft.com/office/officeart/2005/8/layout/hList1"/>
    <dgm:cxn modelId="{810C70D0-71AC-4641-8DDA-CB195BDE6738}" type="presOf" srcId="{C62552AC-CCBD-49AB-93B4-B6884550AB8A}" destId="{79013291-A8AC-4ED3-9FF4-E1F0AB05DCFA}" srcOrd="0" destOrd="0" presId="urn:microsoft.com/office/officeart/2005/8/layout/hList1"/>
    <dgm:cxn modelId="{9A475CDD-42C0-4D02-BADE-CABD8A32530F}" srcId="{D1523B34-5E5F-4B30-BBC3-5E2B45CC4C36}" destId="{9BEA5362-D643-4A78-AE66-F560D3C224D2}" srcOrd="0" destOrd="0" parTransId="{C3E0FBBC-C8FA-469B-BDD1-B603A709815F}" sibTransId="{EEB60676-0485-4E66-9F14-2A0A2A8CA1BF}"/>
    <dgm:cxn modelId="{E7787732-490D-4106-987F-225780684164}" srcId="{8D6E0C01-0F07-40D4-8EC0-3E975530D025}" destId="{BEFFEE0E-D9FE-4FD6-A971-2A2F66516CA1}" srcOrd="0" destOrd="0" parTransId="{F2FCEE11-6F94-4646-ABE9-C1D3034BACFC}" sibTransId="{49CDBAB6-3BBB-4139-9A9A-299DB9384840}"/>
    <dgm:cxn modelId="{25C3BE69-3582-4329-9F2E-A4529130378C}" srcId="{C62552AC-CCBD-49AB-93B4-B6884550AB8A}" destId="{3EFE46B3-4700-42C4-A520-D7592126B815}" srcOrd="0" destOrd="0" parTransId="{1E33F117-42AE-479E-94EB-217633F99646}" sibTransId="{CEA4F4BE-7A0A-4A59-A61A-1239807E9820}"/>
    <dgm:cxn modelId="{FDC8344B-8E41-4B64-8173-3713A6339A75}" srcId="{F3A54E78-B78F-4B2A-9F25-A66AE116361A}" destId="{8D6E0C01-0F07-40D4-8EC0-3E975530D025}" srcOrd="1" destOrd="0" parTransId="{F9C8D73E-3274-42EC-B795-F2AC4F3A4DCD}" sibTransId="{EA8327D2-0C8E-467B-B4DD-7E3A6CC82A16}"/>
    <dgm:cxn modelId="{AF0AEC15-D62C-4234-B7AF-7BDF7571733F}" type="presOf" srcId="{D1523B34-5E5F-4B30-BBC3-5E2B45CC4C36}" destId="{D0F32E76-520B-4BD9-B965-0A7574B8B81B}" srcOrd="0" destOrd="0" presId="urn:microsoft.com/office/officeart/2005/8/layout/hList1"/>
    <dgm:cxn modelId="{959961AA-4681-4D36-9FCE-2B653A7114AD}" srcId="{F3A54E78-B78F-4B2A-9F25-A66AE116361A}" destId="{D1523B34-5E5F-4B30-BBC3-5E2B45CC4C36}" srcOrd="2" destOrd="0" parTransId="{5810266D-6AF1-4B61-AFCA-E3C529736D60}" sibTransId="{12D23E81-9859-466B-842B-2B4F5D94EDEC}"/>
    <dgm:cxn modelId="{3004D53D-2C17-4B4A-B76C-5C6F5D997B00}" type="presOf" srcId="{8D6E0C01-0F07-40D4-8EC0-3E975530D025}" destId="{4ED40C05-EBF1-4CCB-BA71-61A769628C5B}" srcOrd="0" destOrd="0" presId="urn:microsoft.com/office/officeart/2005/8/layout/hList1"/>
    <dgm:cxn modelId="{1C559C42-2F1A-49BF-8406-DBD393D3934D}" type="presOf" srcId="{F3A54E78-B78F-4B2A-9F25-A66AE116361A}" destId="{322CC117-32F8-49B5-9D22-1E8208D62438}" srcOrd="0" destOrd="0" presId="urn:microsoft.com/office/officeart/2005/8/layout/hList1"/>
    <dgm:cxn modelId="{7685947C-F207-4ECF-BB49-5330FE6C33A3}" type="presParOf" srcId="{322CC117-32F8-49B5-9D22-1E8208D62438}" destId="{6F6F5F86-D295-4C0C-B9A6-371138F47B92}" srcOrd="0" destOrd="0" presId="urn:microsoft.com/office/officeart/2005/8/layout/hList1"/>
    <dgm:cxn modelId="{DF308D2B-FF46-444F-A466-6FAB04EE83AE}" type="presParOf" srcId="{6F6F5F86-D295-4C0C-B9A6-371138F47B92}" destId="{5E16F253-8A41-4DD0-850E-43AE575ADA12}" srcOrd="0" destOrd="0" presId="urn:microsoft.com/office/officeart/2005/8/layout/hList1"/>
    <dgm:cxn modelId="{AA8AD42D-FD46-4267-8B6B-931E6E05405C}" type="presParOf" srcId="{6F6F5F86-D295-4C0C-B9A6-371138F47B92}" destId="{79013291-A8AC-4ED3-9FF4-E1F0AB05DCFA}" srcOrd="1" destOrd="0" presId="urn:microsoft.com/office/officeart/2005/8/layout/hList1"/>
    <dgm:cxn modelId="{FA9F1CB0-EE55-4AD9-BBF1-6531C1DD9645}" type="presParOf" srcId="{322CC117-32F8-49B5-9D22-1E8208D62438}" destId="{ACA4A834-72F1-45A6-89A8-13B40156D6FE}" srcOrd="1" destOrd="0" presId="urn:microsoft.com/office/officeart/2005/8/layout/hList1"/>
    <dgm:cxn modelId="{6B23B39C-48F3-4971-9F25-867D64407718}" type="presParOf" srcId="{322CC117-32F8-49B5-9D22-1E8208D62438}" destId="{E4D93C06-DC42-41F0-83BA-9F96ABFD354A}" srcOrd="2" destOrd="0" presId="urn:microsoft.com/office/officeart/2005/8/layout/hList1"/>
    <dgm:cxn modelId="{B71FC185-F8BC-4B33-9ADF-1D8466FF5F5E}" type="presParOf" srcId="{E4D93C06-DC42-41F0-83BA-9F96ABFD354A}" destId="{4ED40C05-EBF1-4CCB-BA71-61A769628C5B}" srcOrd="0" destOrd="0" presId="urn:microsoft.com/office/officeart/2005/8/layout/hList1"/>
    <dgm:cxn modelId="{5D419B0D-357A-4E3D-A3F0-D194F759F1DD}" type="presParOf" srcId="{E4D93C06-DC42-41F0-83BA-9F96ABFD354A}" destId="{3AC8FAC0-1236-42E8-AE04-4CE5B45ABF31}" srcOrd="1" destOrd="0" presId="urn:microsoft.com/office/officeart/2005/8/layout/hList1"/>
    <dgm:cxn modelId="{E52814CA-916D-4F6E-9DB9-D2E81C5C0A2C}" type="presParOf" srcId="{322CC117-32F8-49B5-9D22-1E8208D62438}" destId="{9FF6DEDD-3898-4D22-B92E-6DA03371BF66}" srcOrd="3" destOrd="0" presId="urn:microsoft.com/office/officeart/2005/8/layout/hList1"/>
    <dgm:cxn modelId="{27850371-9086-4484-8604-93657A6A2E94}" type="presParOf" srcId="{322CC117-32F8-49B5-9D22-1E8208D62438}" destId="{B433D3A7-BC96-4313-BE45-2FA3435C4EB5}" srcOrd="4" destOrd="0" presId="urn:microsoft.com/office/officeart/2005/8/layout/hList1"/>
    <dgm:cxn modelId="{D76F93BC-27BE-48C4-AC1A-01F17D5A44EE}" type="presParOf" srcId="{B433D3A7-BC96-4313-BE45-2FA3435C4EB5}" destId="{D0F32E76-520B-4BD9-B965-0A7574B8B81B}" srcOrd="0" destOrd="0" presId="urn:microsoft.com/office/officeart/2005/8/layout/hList1"/>
    <dgm:cxn modelId="{93BAEC56-513C-4982-813B-DB4263705416}" type="presParOf" srcId="{B433D3A7-BC96-4313-BE45-2FA3435C4EB5}" destId="{D943D309-EAFF-40A3-80C1-07DC7048D7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6F253-8A41-4DD0-850E-43AE575ADA12}">
      <dsp:nvSpPr>
        <dsp:cNvPr id="0" name=""/>
        <dsp:cNvSpPr/>
      </dsp:nvSpPr>
      <dsp:spPr>
        <a:xfrm>
          <a:off x="3175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New VN/Tunnel Binding</a:t>
          </a:r>
          <a:endParaRPr lang="en-US" sz="3200" kern="1200" dirty="0"/>
        </a:p>
      </dsp:txBody>
      <dsp:txXfrm>
        <a:off x="3175" y="203395"/>
        <a:ext cx="3095922" cy="1159176"/>
      </dsp:txXfrm>
    </dsp:sp>
    <dsp:sp modelId="{79013291-A8AC-4ED3-9FF4-E1F0AB05DCFA}">
      <dsp:nvSpPr>
        <dsp:cNvPr id="0" name=""/>
        <dsp:cNvSpPr/>
      </dsp:nvSpPr>
      <dsp:spPr>
        <a:xfrm>
          <a:off x="3175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could request a VPN service with a new VN/Tunnel not shared with other existing services.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Hard Isolation with deterministic characteristics</a:t>
          </a:r>
          <a:endParaRPr lang="en-US" sz="1600" b="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Hard Isolation</a:t>
          </a:r>
          <a:endParaRPr lang="en-US" sz="1600" b="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Soft Isolation</a:t>
          </a:r>
          <a:endParaRPr lang="en-US" sz="1600" b="0" kern="1200" dirty="0"/>
        </a:p>
      </dsp:txBody>
      <dsp:txXfrm>
        <a:off x="3175" y="1362572"/>
        <a:ext cx="3095922" cy="2152080"/>
      </dsp:txXfrm>
    </dsp:sp>
    <dsp:sp modelId="{4ED40C05-EBF1-4CCB-BA71-61A769628C5B}">
      <dsp:nvSpPr>
        <dsp:cNvPr id="0" name=""/>
        <dsp:cNvSpPr/>
      </dsp:nvSpPr>
      <dsp:spPr>
        <a:xfrm>
          <a:off x="3532527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VN/Tunnel Sharing</a:t>
          </a:r>
          <a:endParaRPr lang="en-US" sz="3200" kern="1200" dirty="0"/>
        </a:p>
      </dsp:txBody>
      <dsp:txXfrm>
        <a:off x="3532527" y="203395"/>
        <a:ext cx="3095922" cy="1159176"/>
      </dsp:txXfrm>
    </dsp:sp>
    <dsp:sp modelId="{3AC8FAC0-1236-42E8-AE04-4CE5B45ABF31}">
      <dsp:nvSpPr>
        <dsp:cNvPr id="0" name=""/>
        <dsp:cNvSpPr/>
      </dsp:nvSpPr>
      <dsp:spPr>
        <a:xfrm>
          <a:off x="3532527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Customer could request a VPN where the tunnels can be shared with other existing VPNs. </a:t>
          </a:r>
          <a:endParaRPr lang="en-US" sz="2400" kern="1200" dirty="0"/>
        </a:p>
      </dsp:txBody>
      <dsp:txXfrm>
        <a:off x="3532527" y="1362572"/>
        <a:ext cx="3095922" cy="2152080"/>
      </dsp:txXfrm>
    </dsp:sp>
    <dsp:sp modelId="{D0F32E76-520B-4BD9-B965-0A7574B8B81B}">
      <dsp:nvSpPr>
        <dsp:cNvPr id="0" name=""/>
        <dsp:cNvSpPr/>
      </dsp:nvSpPr>
      <dsp:spPr>
        <a:xfrm>
          <a:off x="7061879" y="203395"/>
          <a:ext cx="3095922" cy="115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VN/Tunnel Modify</a:t>
          </a:r>
          <a:endParaRPr lang="en-US" sz="3200" kern="1200" dirty="0"/>
        </a:p>
      </dsp:txBody>
      <dsp:txXfrm>
        <a:off x="7061879" y="203395"/>
        <a:ext cx="3095922" cy="1159176"/>
      </dsp:txXfrm>
    </dsp:sp>
    <dsp:sp modelId="{D943D309-EAFF-40A3-80C1-07DC7048D7F9}">
      <dsp:nvSpPr>
        <dsp:cNvPr id="0" name=""/>
        <dsp:cNvSpPr/>
      </dsp:nvSpPr>
      <dsp:spPr>
        <a:xfrm>
          <a:off x="7061879" y="1362572"/>
          <a:ext cx="309592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This mode allows the modification of the properties of the existing VN/tunnel (e.g., bandwidth) when VN/Tunnel Selection Mode is applied.</a:t>
          </a:r>
          <a:endParaRPr lang="en-US" sz="1800" kern="1200" dirty="0"/>
        </a:p>
      </dsp:txBody>
      <dsp:txXfrm>
        <a:off x="7061879" y="1362572"/>
        <a:ext cx="3095922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85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9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4182" y="3156590"/>
            <a:ext cx="10468864" cy="1828800"/>
          </a:xfrm>
        </p:spPr>
        <p:txBody>
          <a:bodyPr>
            <a:normAutofit fontScale="90000"/>
          </a:bodyPr>
          <a:lstStyle/>
          <a:p>
            <a:r>
              <a:rPr lang="en-US" sz="8000" b="0" dirty="0"/>
              <a:t>Traffic Engineering and Service Mapping Yang </a:t>
            </a:r>
            <a:r>
              <a:rPr lang="en-US" sz="8000" b="0" dirty="0" smtClean="0"/>
              <a:t>Model</a:t>
            </a:r>
            <a:br>
              <a:rPr lang="en-US" sz="8000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4000" dirty="0" smtClean="0"/>
              <a:t>draft-ietf-teas-te-service-mapping-yang-01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4182" y="4317951"/>
            <a:ext cx="10472928" cy="1334878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r>
              <a:rPr lang="en-US" sz="2000" dirty="0" smtClean="0"/>
              <a:t>Young Lee, Dhruv Dhody, Daniele Ceccarelli</a:t>
            </a:r>
            <a:r>
              <a:rPr lang="en-US" sz="2000" dirty="0"/>
              <a:t>, </a:t>
            </a:r>
            <a:r>
              <a:rPr lang="it-IT" sz="2000" dirty="0" smtClean="0"/>
              <a:t>Jeff </a:t>
            </a:r>
            <a:r>
              <a:rPr lang="it-IT" sz="2000" dirty="0" smtClean="0"/>
              <a:t>Tantsura, Giuseppe Fioccola, Qin Wu</a:t>
            </a:r>
            <a:endParaRPr lang="it-IT" sz="2000" dirty="0"/>
          </a:p>
        </p:txBody>
      </p:sp>
      <p:sp>
        <p:nvSpPr>
          <p:cNvPr id="2" name="Rectangle 1"/>
          <p:cNvSpPr/>
          <p:nvPr/>
        </p:nvSpPr>
        <p:spPr>
          <a:xfrm>
            <a:off x="4951526" y="6325404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TEAS </a:t>
            </a:r>
            <a:r>
              <a:rPr lang="en-US" dirty="0" smtClean="0">
                <a:solidFill>
                  <a:schemeClr val="bg1"/>
                </a:solidFill>
              </a:rPr>
              <a:t>WG @ IETF 104 - Prague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TE-Service Mapping </a:t>
            </a:r>
            <a:r>
              <a:rPr lang="en-US" dirty="0" smtClean="0"/>
              <a:t>Model Overview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8685" y="1829341"/>
            <a:ext cx="5404022" cy="43891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TE-service Mapping model is to create a </a:t>
            </a:r>
            <a:r>
              <a:rPr lang="en-US" dirty="0" smtClean="0"/>
              <a:t>mapping  relationship between -  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Services – L3SM, L2SM, L1CSM, etc.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TE topo, TE tunnel and the VN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TE-service mapping model also provides service policy/intent (e.g., </a:t>
            </a:r>
            <a:r>
              <a:rPr lang="en-US" dirty="0"/>
              <a:t>VN/Tunnel selection </a:t>
            </a:r>
            <a:r>
              <a:rPr lang="en-US" dirty="0" smtClean="0"/>
              <a:t>policy, isolation, availability, etc.) for services (via importing </a:t>
            </a:r>
            <a:r>
              <a:rPr lang="en-US" i="1" dirty="0" err="1" smtClean="0"/>
              <a:t>ietf</a:t>
            </a:r>
            <a:r>
              <a:rPr lang="en-US" i="1" dirty="0" smtClean="0"/>
              <a:t>-</a:t>
            </a:r>
            <a:r>
              <a:rPr lang="en-US" i="1" dirty="0" err="1" smtClean="0"/>
              <a:t>te</a:t>
            </a:r>
            <a:r>
              <a:rPr lang="en-US" i="1" dirty="0" smtClean="0"/>
              <a:t>-service-mapping-types</a:t>
            </a:r>
            <a:r>
              <a:rPr lang="en-US" dirty="0" smtClean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mapping will </a:t>
            </a:r>
            <a:r>
              <a:rPr lang="en-US" dirty="0"/>
              <a:t>facilitate a seamless service operation with </a:t>
            </a:r>
            <a:r>
              <a:rPr lang="en-US" dirty="0" smtClean="0"/>
              <a:t>underlay-TE network visibility and control.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88075" y="2698725"/>
            <a:ext cx="1425146" cy="560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LxSM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10132" y="3799893"/>
            <a:ext cx="1425146" cy="7764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 &amp; Service</a:t>
            </a:r>
          </a:p>
          <a:p>
            <a:pPr algn="ctr"/>
            <a:r>
              <a:rPr lang="en-US" dirty="0" smtClean="0"/>
              <a:t>Mapping Types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71542" y="2560755"/>
            <a:ext cx="1425146" cy="2112983"/>
          </a:xfrm>
          <a:prstGeom prst="roundRect">
            <a:avLst/>
          </a:prstGeom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lxsm</a:t>
            </a:r>
            <a:r>
              <a:rPr lang="en-US" dirty="0" smtClean="0"/>
              <a:t>-</a:t>
            </a:r>
            <a:r>
              <a:rPr lang="en-US" dirty="0" err="1" smtClean="0"/>
              <a:t>te</a:t>
            </a:r>
            <a:r>
              <a:rPr lang="en-US" dirty="0" smtClean="0"/>
              <a:t>-service-mapping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485295" y="2425874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483967" y="3254190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TE-topology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483967" y="4039446"/>
            <a:ext cx="1425146" cy="5601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TE-tunnel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0850" y="2949188"/>
            <a:ext cx="144741" cy="14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6"/>
          </p:cNvCxnSpPr>
          <p:nvPr/>
        </p:nvCxnSpPr>
        <p:spPr>
          <a:xfrm>
            <a:off x="7685591" y="3023888"/>
            <a:ext cx="6638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9928" y="2331444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augment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7635278" y="4188095"/>
            <a:ext cx="714207" cy="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82653" y="46644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cxnSp>
        <p:nvCxnSpPr>
          <p:cNvPr id="27" name="Straight Connector 26"/>
          <p:cNvCxnSpPr>
            <a:endCxn id="9" idx="1"/>
          </p:cNvCxnSpPr>
          <p:nvPr/>
        </p:nvCxnSpPr>
        <p:spPr>
          <a:xfrm>
            <a:off x="9796688" y="2705960"/>
            <a:ext cx="688607" cy="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85180" y="3557196"/>
            <a:ext cx="688607" cy="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796024" y="4321620"/>
            <a:ext cx="688607" cy="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93791" y="2041012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TE-Service Mapping Model </a:t>
            </a:r>
            <a:r>
              <a:rPr lang="en-US" dirty="0" smtClean="0"/>
              <a:t>Overview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Reorganized Map Type (for VN/Tunnel </a:t>
            </a:r>
            <a:r>
              <a:rPr lang="en-US" dirty="0"/>
              <a:t>selection </a:t>
            </a:r>
            <a:r>
              <a:rPr lang="en-US" dirty="0" smtClean="0"/>
              <a:t>policy)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TEAS WG, IETF 104 - Prague</a:t>
            </a:r>
            <a:endParaRPr lang="en-US" dirty="0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875413"/>
              </p:ext>
            </p:extLst>
          </p:nvPr>
        </p:nvGraphicFramePr>
        <p:xfrm>
          <a:off x="1345222" y="2611315"/>
          <a:ext cx="10160977" cy="371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TE-Service Mapping Model </a:t>
            </a:r>
            <a:r>
              <a:rPr lang="en-US" dirty="0" smtClean="0"/>
              <a:t>Overview 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Introduced “Availability” for customer to indicate the level of availability.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99.9999 %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99.999 %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99.99 %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99.9 %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99 %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needs to be translated into network level policies - protection/reroute policies associated with VN/Tunnels.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TEAS WG, IETF 104 -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since IETF103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draft was adopted as a WG draft (the name change).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General applicability statement was added (Abstract &amp; Section 5) to widen the scope of the draft: 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dirty="0"/>
              <a:t>M</a:t>
            </a:r>
            <a:r>
              <a:rPr lang="en-US" dirty="0" smtClean="0"/>
              <a:t>apping of VPN services with TE models (TE-tunnel, TE-topology) and VN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Models updated to align with changes with ACTN-VN model. </a:t>
            </a:r>
          </a:p>
          <a:p>
            <a:pPr marL="598932" lvl="1">
              <a:buFont typeface="Courier New" panose="02070309020205020404" pitchFamily="49" charset="0"/>
              <a:buChar char="o"/>
            </a:pPr>
            <a:r>
              <a:rPr lang="en-US" dirty="0" smtClean="0"/>
              <a:t>ACTN-VN model has been generalized: ACTN-VN -&gt; VN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Explore if any new service policy/intent should be added.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Mature Yang models to be ready for Yang doctors’ review.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TEAS WG, IETF 104 - Prague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104 - Prague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37149" y="1982804"/>
            <a:ext cx="3004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Thanks.</a:t>
            </a:r>
            <a:endParaRPr lang="en-US" sz="7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411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Metropolitan</vt:lpstr>
      <vt:lpstr>Traffic Engineering and Service Mapping Yang Model  draft-ietf-teas-te-service-mapping-yang-01 </vt:lpstr>
      <vt:lpstr>TE-Service Mapping Model Overview (1)</vt:lpstr>
      <vt:lpstr>TE-Service Mapping Model Overview (2) </vt:lpstr>
      <vt:lpstr>TE-Service Mapping Model Overview (3) </vt:lpstr>
      <vt:lpstr>Updates since IETF103</vt:lpstr>
      <vt:lpstr>Next Step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2017-03-23T05:50:46Z</dcterms:created>
  <dcterms:modified xsi:type="dcterms:W3CDTF">2019-03-22T14:12:55Z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_2015_ms_pID_725343">
    <vt:lpwstr>(3)xRBoR17vHGY9A9OQdAM/40vovkhIPWGz4RTeM8F1XtE0RYrRwlYTv9RrWgwC8R4WmMa7fzFi
LeiG4Jik9kTXoZSwXMfpAh05aBTvEJJJw68213UeaJRvYF4Mpg1wrgoHWNIOgwcJan/cbxul
tcHG2nRwiEPTc7aH2tD9eBM6soghWEUdYuLuzykusM8LoC6/FuO1Ym6sCi127kwtjK0n2TLI
ww/iODN2/rM+rUtM3m</vt:lpwstr>
  </property>
  <property fmtid="{D5CDD505-2E9C-101B-9397-08002B2CF9AE}" pid="4" name="_2015_ms_pID_7253431">
    <vt:lpwstr>xdcZ20GAevBhMU1x0b8XD36LK9QD/WSgdRwA9mf8tvm3hXRIFtbDBk
xn58vAmu23BFjpho0BIqPzygupiph2CWqMQS8XCWBOuO4hHTAD5VGJYjXTV8VPzPSlV3lO8g
qRvGfXJ6LJLtMhjgbbBTvV5YOe0Um6x/nGvbdrwIPiRYdJJ8O2/jge3bI5ZUgEWtDYoy/JLG
WXFC5s/wrxFEda5lsMR1cd+TL0eAARBXlkLA</vt:lpwstr>
  </property>
  <property fmtid="{D5CDD505-2E9C-101B-9397-08002B2CF9AE}" pid="5" name="_2015_ms_pID_7253432">
    <vt:lpwstr>hQ==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1531231061</vt:lpwstr>
  </property>
</Properties>
</file>