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66" r:id="rId3"/>
    <p:sldId id="259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F181-57D6-400F-BF3A-099CEF50BE53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E9E-3838-4D86-A6F1-522D797E0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E9E-3838-4D86-A6F1-522D797E0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6347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9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3ACC-7655-4953-B8E5-86E9BB5D7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5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nglee-ietf/actn-c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355" y="295729"/>
            <a:ext cx="8825658" cy="3329581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/>
              <a:t>A Yang Data Model for L1 Connectivity Service Model (L1CSM)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draft-ietf-ccamp-l1csm-yang-09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857" y="3509963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Giuseppe Fioccola, Huawei</a:t>
            </a:r>
          </a:p>
          <a:p>
            <a:pPr algn="r"/>
            <a:r>
              <a:rPr lang="en-US" sz="7200" dirty="0" err="1" smtClean="0">
                <a:solidFill>
                  <a:schemeClr val="tx1"/>
                </a:solidFill>
              </a:rPr>
              <a:t>Kwang-Koog</a:t>
            </a:r>
            <a:r>
              <a:rPr lang="en-US" sz="7200" dirty="0" smtClean="0">
                <a:solidFill>
                  <a:schemeClr val="tx1"/>
                </a:solidFill>
              </a:rPr>
              <a:t> Lee, KT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   Young Lee, Dhruv Dhody, Huawei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   Oscar Gonzalez de Dios, Telefonica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   Daniele Ceccarelli, Ericsson</a:t>
            </a:r>
          </a:p>
          <a:p>
            <a:pPr algn="r"/>
            <a:endParaRPr lang="en-US" sz="7200" dirty="0" smtClean="0">
              <a:solidFill>
                <a:schemeClr val="tx1"/>
              </a:solidFill>
            </a:endParaRP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Contributors: Italo Busi, Huawei</a:t>
            </a:r>
          </a:p>
          <a:p>
            <a:pPr algn="r"/>
            <a:r>
              <a:rPr lang="en-US" sz="7200" dirty="0" smtClean="0">
                <a:solidFill>
                  <a:schemeClr val="tx1"/>
                </a:solidFill>
              </a:rPr>
              <a:t>Sergio Belotti, Nokia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+---------+------------------------------+-----------------+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Prefix  | YANG module                  | Reference       |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+---------+------------------------------+-----------------+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l1csm   | ietf-l1cms                   | [RFC XXXX]      |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l1-st   | ietf-l1-service-types        | [RFC XXXX]   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yang   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-yang-types              | [RFC6991]    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+---------+------------------------------+-----------------+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5164" y="5307595"/>
            <a:ext cx="895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</a:t>
            </a:r>
            <a:r>
              <a:rPr lang="en-US" dirty="0" err="1" smtClean="0"/>
              <a:t>github</a:t>
            </a:r>
            <a:r>
              <a:rPr lang="en-US" dirty="0" smtClean="0"/>
              <a:t> created to store the latest L1CSM and Service-Types modules: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github.com/younglee-ietf/actn-cmi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0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IETF </a:t>
            </a:r>
            <a:r>
              <a:rPr lang="en-US" dirty="0" smtClean="0"/>
              <a:t>102 &amp; 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1100"/>
            <a:ext cx="8946541" cy="419548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YANG doctor’s review is done and changes are incorporated.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Substantial editing to make the draft ready to WG LC.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Ietf-l1-service-types are aligned with </a:t>
            </a:r>
            <a:r>
              <a:rPr lang="en-US" sz="2800" dirty="0" err="1" smtClean="0"/>
              <a:t>ietf</a:t>
            </a:r>
            <a:r>
              <a:rPr lang="en-US" sz="2800" dirty="0" smtClean="0"/>
              <a:t>-</a:t>
            </a:r>
            <a:r>
              <a:rPr lang="en-US" sz="2800" dirty="0" err="1" smtClean="0"/>
              <a:t>otn</a:t>
            </a:r>
            <a:r>
              <a:rPr lang="en-US" sz="2800" dirty="0" smtClean="0"/>
              <a:t>-types for terms, etc. 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References are up to date. 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Special thanks to Tom Petch for providing comments to improve the model and the draft. 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Ready for WG LC!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61" y="30223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CCAMP WG @ IETF 104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3ACC-7655-4953-B8E5-86E9BB5D7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231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Wingdings 3</vt:lpstr>
      <vt:lpstr>Ion</vt:lpstr>
      <vt:lpstr>A Yang Data Model for L1 Connectivity Service Model (L1CSM)  draft-ietf-ccamp-l1csm-yang-09</vt:lpstr>
      <vt:lpstr>Related modules</vt:lpstr>
      <vt:lpstr>Changes Since IETF 102 &amp; 103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Leeyoung</dc:creator>
  <cp:lastModifiedBy>Leeyoung</cp:lastModifiedBy>
  <cp:revision>33</cp:revision>
  <dcterms:created xsi:type="dcterms:W3CDTF">2017-11-03T18:43:58Z</dcterms:created>
  <dcterms:modified xsi:type="dcterms:W3CDTF">2019-03-22T19:31:54Z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1531489945</vt:lpwstr>
  </property>
</Properties>
</file>