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3C2D305A-004E-40DD-A794-935CC697599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3C5955F8-060C-4765-876C-FA8D6F3C2E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namu.wiki/w/%EB%B4%87" TargetMode="External"/><Relationship Id="rId7" Type="http://schemas.openxmlformats.org/officeDocument/2006/relationships/hyperlink" Target="https://namu.wiki/w/%EB%A7%A4%EC%82%AC%EC%B6%94%EC%84%B8%EC%B8%A0%20%EA%B3%B5%EA%B3%BC%EB%8C%80%ED%95%99%EA%B5%90" TargetMode="External"/><Relationship Id="rId2" Type="http://schemas.openxmlformats.org/officeDocument/2006/relationships/hyperlink" Target="https://namu.wiki/w/%EC%9B%B9%EC%82%AC%EC%9D%B4%ED%8A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C%B9%B4%EB%84%A4%EA%B8%B0%20%EB%A9%9C%EB%9F%B0%20%EB%8C%80%ED%95%99%EA%B5%90" TargetMode="External"/><Relationship Id="rId5" Type="http://schemas.openxmlformats.org/officeDocument/2006/relationships/hyperlink" Target="https://namu.wiki/w/1999%EB%85%84" TargetMode="External"/><Relationship Id="rId4" Type="http://schemas.openxmlformats.org/officeDocument/2006/relationships/hyperlink" Target="https://namu.wiki/w/%ED%8A%9C%EB%A7%81%20%ED%85%8C%EC%8A%A4%ED%8A%B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Captcha </a:t>
            </a:r>
            <a:r>
              <a:rPr lang="ko-KR" altLang="en-US" dirty="0" smtClean="0"/>
              <a:t>텍스트 인식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6165304"/>
            <a:ext cx="2549478" cy="50804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AI 14</a:t>
            </a:r>
            <a:r>
              <a:rPr lang="ko-KR" altLang="en-US" sz="2400" dirty="0" smtClean="0"/>
              <a:t>기 이영재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4316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Captcha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00174"/>
            <a:ext cx="8535892" cy="4625990"/>
          </a:xfrm>
        </p:spPr>
        <p:txBody>
          <a:bodyPr>
            <a:normAutofit fontScale="92500" lnSpcReduction="10000"/>
          </a:bodyPr>
          <a:lstStyle/>
          <a:p>
            <a:endParaRPr lang="en-US" altLang="ko-KR" sz="2400" dirty="0" smtClean="0">
              <a:hlinkClick r:id="rId2" tooltip="웹사이트"/>
            </a:endParaRPr>
          </a:p>
          <a:p>
            <a:endParaRPr lang="en-US" altLang="ko-KR" sz="2400" dirty="0" smtClean="0">
              <a:hlinkClick r:id="rId2" tooltip="웹사이트"/>
            </a:endParaRPr>
          </a:p>
          <a:p>
            <a:endParaRPr lang="en-US" altLang="ko-KR" sz="2400" dirty="0">
              <a:hlinkClick r:id="rId2" tooltip="웹사이트"/>
            </a:endParaRPr>
          </a:p>
          <a:p>
            <a:endParaRPr lang="en-US" altLang="ko-KR" sz="2400" dirty="0" smtClean="0">
              <a:hlinkClick r:id="rId2" tooltip="웹사이트"/>
            </a:endParaRPr>
          </a:p>
          <a:p>
            <a:endParaRPr lang="en-US" altLang="ko-KR" sz="2400" dirty="0">
              <a:hlinkClick r:id="rId2" tooltip="웹사이트"/>
            </a:endParaRPr>
          </a:p>
          <a:p>
            <a:r>
              <a:rPr lang="ko-KR" altLang="en-US" sz="2400" dirty="0" smtClean="0">
                <a:hlinkClick r:id="rId2" tooltip="웹사이트"/>
              </a:rPr>
              <a:t>웹사이트</a:t>
            </a:r>
            <a:r>
              <a:rPr lang="ko-KR" altLang="en-US" sz="2400" dirty="0" smtClean="0"/>
              <a:t>에서 </a:t>
            </a:r>
            <a:r>
              <a:rPr lang="ko-KR" altLang="en-US" sz="2400" dirty="0"/>
              <a:t>사람이 접근하려고 하는 것인지 </a:t>
            </a:r>
            <a:r>
              <a:rPr lang="ko-KR" altLang="en-US" sz="2400" dirty="0" err="1">
                <a:hlinkClick r:id="rId3" tooltip="봇"/>
              </a:rPr>
              <a:t>봇</a:t>
            </a:r>
            <a:r>
              <a:rPr lang="ko-KR" altLang="en-US" sz="2400" dirty="0" err="1"/>
              <a:t>이</a:t>
            </a:r>
            <a:r>
              <a:rPr lang="ko-KR" altLang="en-US" sz="2400" dirty="0"/>
              <a:t> 접근하는 것인지 판단하기 위하여 사용되는 </a:t>
            </a:r>
            <a:r>
              <a:rPr lang="ko-KR" altLang="en-US" sz="2400" dirty="0" err="1">
                <a:hlinkClick r:id="rId4" tooltip="튜링 테스트"/>
              </a:rPr>
              <a:t>튜링</a:t>
            </a:r>
            <a:r>
              <a:rPr lang="ko-KR" altLang="en-US" sz="2400" dirty="0">
                <a:hlinkClick r:id="rId4" tooltip="튜링 테스트"/>
              </a:rPr>
              <a:t> 테스트</a:t>
            </a:r>
            <a:r>
              <a:rPr lang="en-US" altLang="ko-KR" sz="2400" dirty="0"/>
              <a:t>.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en-US" altLang="ko-KR" sz="2400" dirty="0">
                <a:hlinkClick r:id="rId5" tooltip="1999년"/>
              </a:rPr>
              <a:t>1999</a:t>
            </a:r>
            <a:r>
              <a:rPr lang="ko-KR" altLang="en-US" sz="2400" dirty="0">
                <a:hlinkClick r:id="rId5" tooltip="1999년"/>
              </a:rPr>
              <a:t>년</a:t>
            </a:r>
            <a:r>
              <a:rPr lang="ko-KR" altLang="en-US" sz="2400" dirty="0"/>
              <a:t>에 최고의 컴퓨터 과학 프로그램을 가진 대학을 뽑는 투표가 인터넷 상에서 이루어졌다</a:t>
            </a:r>
            <a:r>
              <a:rPr lang="en-US" altLang="ko-KR" sz="2400" dirty="0"/>
              <a:t>. </a:t>
            </a:r>
            <a:r>
              <a:rPr lang="ko-KR" altLang="en-US" sz="2400" dirty="0"/>
              <a:t>이때 </a:t>
            </a:r>
            <a:r>
              <a:rPr lang="ko-KR" altLang="en-US" sz="2400" dirty="0" err="1">
                <a:hlinkClick r:id="rId6" tooltip="카네기 멜런 대학교"/>
              </a:rPr>
              <a:t>카네기</a:t>
            </a:r>
            <a:r>
              <a:rPr lang="ko-KR" altLang="en-US" sz="2400" dirty="0">
                <a:hlinkClick r:id="rId6" tooltip="카네기 멜런 대학교"/>
              </a:rPr>
              <a:t> </a:t>
            </a:r>
            <a:r>
              <a:rPr lang="ko-KR" altLang="en-US" sz="2400" dirty="0" err="1">
                <a:hlinkClick r:id="rId6" tooltip="카네기 멜런 대학교"/>
              </a:rPr>
              <a:t>멜런</a:t>
            </a:r>
            <a:r>
              <a:rPr lang="ko-KR" altLang="en-US" sz="2400" dirty="0">
                <a:hlinkClick r:id="rId6" tooltip="카네기 멜런 대학교"/>
              </a:rPr>
              <a:t> 대학교</a:t>
            </a:r>
            <a:r>
              <a:rPr lang="ko-KR" altLang="en-US" sz="2400" dirty="0"/>
              <a:t>와 </a:t>
            </a:r>
            <a:r>
              <a:rPr lang="ko-KR" altLang="en-US" sz="2400" dirty="0" err="1">
                <a:hlinkClick r:id="rId7" tooltip="매사추세츠 공과대학교"/>
              </a:rPr>
              <a:t>매사추세츠</a:t>
            </a:r>
            <a:r>
              <a:rPr lang="ko-KR" altLang="en-US" sz="2400" dirty="0">
                <a:hlinkClick r:id="rId7" tooltip="매사추세츠 공과대학교"/>
              </a:rPr>
              <a:t> 공과대학교</a:t>
            </a:r>
            <a:r>
              <a:rPr lang="ko-KR" altLang="en-US" sz="2400" dirty="0"/>
              <a:t>의 학생들이 자동으로 투표를 하는 프로그램을 만들어 매우 많은 투표를 얻었는데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이후 이런 것들을 방지하기 위해 만들어졌다고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3" y="1536576"/>
            <a:ext cx="71739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7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283152" cy="928686"/>
          </a:xfrm>
        </p:spPr>
        <p:txBody>
          <a:bodyPr/>
          <a:lstStyle/>
          <a:p>
            <a:r>
              <a:rPr lang="en-US" altLang="ko-KR" dirty="0" smtClean="0"/>
              <a:t>Captcha </a:t>
            </a:r>
            <a:r>
              <a:rPr lang="ko-KR" altLang="en-US" dirty="0" smtClean="0"/>
              <a:t>인식을 선택한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/>
              <a:t>1.   Captcha</a:t>
            </a:r>
            <a:r>
              <a:rPr lang="ko-KR" altLang="en-US" sz="2200" dirty="0" smtClean="0"/>
              <a:t>의 문자처럼 </a:t>
            </a:r>
            <a:r>
              <a:rPr lang="ko-KR" altLang="en-US" sz="2200" dirty="0" err="1" smtClean="0"/>
              <a:t>노이즈</a:t>
            </a:r>
            <a:r>
              <a:rPr lang="ko-KR" altLang="en-US" sz="2200" dirty="0" smtClean="0"/>
              <a:t> 혹은 오염된 글자를 인식할 수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</a:t>
            </a:r>
            <a:r>
              <a:rPr lang="ko-KR" altLang="en-US" sz="2200" dirty="0" smtClean="0"/>
              <a:t>있는 기술 구현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smtClean="0"/>
              <a:t>2.   </a:t>
            </a:r>
            <a:r>
              <a:rPr lang="ko-KR" altLang="en-US" sz="2200" dirty="0" smtClean="0"/>
              <a:t>향후 </a:t>
            </a:r>
            <a:r>
              <a:rPr lang="ko-KR" altLang="en-US" sz="2200" dirty="0" smtClean="0"/>
              <a:t>사람의 육안으로만 인식될 수 있는 </a:t>
            </a:r>
            <a:r>
              <a:rPr lang="en-US" altLang="ko-KR" sz="2200" dirty="0" smtClean="0"/>
              <a:t>Captcha</a:t>
            </a:r>
            <a:r>
              <a:rPr lang="ko-KR" altLang="en-US" sz="2200" dirty="0" smtClean="0"/>
              <a:t>의 기술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</a:t>
            </a:r>
            <a:r>
              <a:rPr lang="ko-KR" altLang="en-US" sz="2200" dirty="0" smtClean="0"/>
              <a:t>발전에 기여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smtClean="0"/>
              <a:t>3.   Captcha </a:t>
            </a:r>
            <a:r>
              <a:rPr lang="ko-KR" altLang="en-US" sz="2200" dirty="0" smtClean="0"/>
              <a:t>인식 후 음성으로 읽어주는 기술을 적용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smtClean="0"/>
              <a:t>4.   </a:t>
            </a:r>
            <a:r>
              <a:rPr lang="ko-KR" altLang="en-US" sz="2200" dirty="0" smtClean="0"/>
              <a:t>휴대폰 카메라의 실시간 영상으로 글자 인식 및 음성 지원을    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</a:t>
            </a:r>
            <a:r>
              <a:rPr lang="ko-KR" altLang="en-US" sz="2200" dirty="0" smtClean="0"/>
              <a:t>목표로 프로젝트를 진행</a:t>
            </a:r>
            <a:endParaRPr lang="en-US" altLang="ko-KR" sz="2200" dirty="0" smtClean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5984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</a:t>
            </a:r>
            <a:r>
              <a:rPr lang="en-US" altLang="ko-KR" dirty="0" smtClean="0"/>
              <a:t>(CRNN)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39552" y="1484784"/>
            <a:ext cx="7992888" cy="5112568"/>
            <a:chOff x="539552" y="1484784"/>
            <a:chExt cx="7992888" cy="5112568"/>
          </a:xfrm>
        </p:grpSpPr>
        <p:sp>
          <p:nvSpPr>
            <p:cNvPr id="17" name="위쪽 화살표 16"/>
            <p:cNvSpPr/>
            <p:nvPr/>
          </p:nvSpPr>
          <p:spPr>
            <a:xfrm rot="10800000">
              <a:off x="6552220" y="4389168"/>
              <a:ext cx="576064" cy="10323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39552" y="1484784"/>
              <a:ext cx="7992888" cy="2880320"/>
              <a:chOff x="35496" y="3140968"/>
              <a:chExt cx="7992888" cy="2880320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35496" y="3140968"/>
                <a:ext cx="3312368" cy="2880320"/>
                <a:chOff x="35496" y="3140968"/>
                <a:chExt cx="3312368" cy="2880320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251520" y="4005064"/>
                  <a:ext cx="3096344" cy="201622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600" dirty="0" smtClean="0">
                      <a:solidFill>
                        <a:schemeClr val="bg1"/>
                      </a:solidFill>
                    </a:rPr>
                    <a:t>특성 추출</a:t>
                  </a:r>
                  <a:endParaRPr lang="en-US" altLang="ko-KR" sz="36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Feature 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Extractor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(VGG, </a:t>
                  </a:r>
                  <a:r>
                    <a:rPr lang="en-US" altLang="ko-KR" dirty="0" err="1" smtClean="0">
                      <a:solidFill>
                        <a:schemeClr val="bg1"/>
                      </a:solidFill>
                    </a:rPr>
                    <a:t>ResNet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5496" y="3140968"/>
                  <a:ext cx="1612104" cy="11521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600" dirty="0" smtClean="0">
                      <a:solidFill>
                        <a:schemeClr val="bg1"/>
                      </a:solidFill>
                    </a:rPr>
                    <a:t>CNN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(INPUT)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4788024" y="3140968"/>
                <a:ext cx="3240360" cy="2880320"/>
                <a:chOff x="4788024" y="3140968"/>
                <a:chExt cx="3240360" cy="2880320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4788024" y="4005064"/>
                  <a:ext cx="3096344" cy="2016224"/>
                  <a:chOff x="4788024" y="4005064"/>
                  <a:chExt cx="3096344" cy="2016224"/>
                </a:xfrm>
                <a:solidFill>
                  <a:schemeClr val="tx2">
                    <a:lumMod val="75000"/>
                  </a:schemeClr>
                </a:solidFill>
              </p:grpSpPr>
              <p:sp>
                <p:nvSpPr>
                  <p:cNvPr id="16" name="모서리가 둥근 직사각형 15"/>
                  <p:cNvSpPr/>
                  <p:nvPr/>
                </p:nvSpPr>
                <p:spPr>
                  <a:xfrm>
                    <a:off x="4788024" y="4005064"/>
                    <a:ext cx="3096344" cy="2016224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3600" dirty="0" smtClean="0">
                        <a:solidFill>
                          <a:schemeClr val="bg1"/>
                        </a:solidFill>
                      </a:rPr>
                      <a:t>LSTM, GRU</a:t>
                    </a:r>
                  </a:p>
                  <a:p>
                    <a:pPr algn="ctr"/>
                    <a:r>
                      <a:rPr lang="ko-KR" altLang="en-US" dirty="0" err="1" smtClean="0">
                        <a:solidFill>
                          <a:schemeClr val="bg1"/>
                        </a:solidFill>
                      </a:rPr>
                      <a:t>시계열</a:t>
                    </a:r>
                    <a:r>
                      <a:rPr lang="ko-KR" altLang="en-US" dirty="0" smtClean="0">
                        <a:solidFill>
                          <a:schemeClr val="bg1"/>
                        </a:solidFill>
                      </a:rPr>
                      <a:t> 분석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>
                    <a:off x="6564160" y="4533000"/>
                    <a:ext cx="1008112" cy="648072"/>
                  </a:xfrm>
                  <a:prstGeom prst="ellipse">
                    <a:avLst/>
                  </a:prstGeom>
                  <a:noFill/>
                  <a:ln w="4762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416280" y="3140968"/>
                  <a:ext cx="1612104" cy="1152128"/>
                </a:xfrm>
                <a:prstGeom prst="roundRect">
                  <a:avLst/>
                </a:prstGeom>
                <a:solidFill>
                  <a:schemeClr val="tx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600" dirty="0" smtClean="0">
                      <a:solidFill>
                        <a:schemeClr val="bg1"/>
                      </a:solidFill>
                    </a:rPr>
                    <a:t>RNN</a:t>
                  </a:r>
                  <a:endParaRPr lang="en-US" altLang="ko-KR" sz="60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(OUTPUT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" name="위쪽 화살표 17"/>
              <p:cNvSpPr/>
              <p:nvPr/>
            </p:nvSpPr>
            <p:spPr>
              <a:xfrm rot="5400000">
                <a:off x="3787570" y="4348698"/>
                <a:ext cx="576064" cy="132895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5400092" y="5445224"/>
              <a:ext cx="2880319" cy="11521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</a:rPr>
                <a:t>예측 결과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C:\Users\dudwo\Downloads\samples\p2y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dwo\Downloads\samples\p8c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udwo\Downloads\samples\p8ng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89502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udwo\Downloads\samples\p8ww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16646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dwo\Downloads\samples\p57f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374491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udwo\Downloads\samples\pcpg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" y="5004804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udwo\Downloads\samples\pdw3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70840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udwo\Downloads\samples\pdyc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5266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udwo\Downloads\samples\pe4x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16846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udwo\Downloads\samples\pf4n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20" y="4941168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dudwo\Downloads\samples\pf5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464" y="306896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dudwo\Downloads\samples\pg2y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18239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dudwo\Downloads\samples\pgg3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47858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dudwo\Downloads\samples\pm47f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76907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dudwo\Downloads\samples\pm363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427355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dudwo\Downloads\samples\pmd3w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5584825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dudwo\Downloads\samples\pme8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576580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dudwo\Downloads\samples\pmf5w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4370388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dudwo\Downloads\samples\pmg55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68605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dudwo\Downloads\samples\pn7pn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16205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dudwo\Downloads\samples\pmg55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367714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dudwo\Downloads\samples\pn7pn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584825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dudwo\Downloads\samples\pnmxf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4911725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dudwo\Downloads\samples\2mg87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554831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dudwo\Downloads\samples\2mpnn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6199188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dudwo\Downloads\samples\2n73f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8239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dudwo\Downloads\samples\2nbcx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660775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dudwo\Downloads\samples\2nf26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20702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dudwo\Downloads\samples\2npg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92" y="259271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dudwo\Downloads\samples\2nx38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40" y="277544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dudwo\Downloads\samples\2p2y8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240782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17032"/>
            <a:ext cx="5020072" cy="301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98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결과</a:t>
            </a:r>
            <a:r>
              <a:rPr lang="en-US" altLang="ko-KR" dirty="0" smtClean="0"/>
              <a:t>(Fail)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49" y="1614636"/>
            <a:ext cx="602138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47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사항 및 아쉬운 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õ"/>
              <a:defRPr kumimoji="0" sz="3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â"/>
              <a:defRPr kumimoji="0" sz="28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 2"/>
              <a:buChar char="Ý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 2"/>
              <a:buChar char="×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 2"/>
              <a:buChar char="Ð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4">
                  <a:tint val="60000"/>
                </a:schemeClr>
              </a:buClr>
              <a:buSzPct val="60000"/>
              <a:buFont typeface="Wingdings 2"/>
              <a:buChar char="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3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 2"/>
              <a:buAutoNum type="arabicPeriod"/>
            </a:pPr>
            <a:r>
              <a:rPr lang="ko-KR" altLang="en-US" sz="2200" dirty="0" smtClean="0"/>
              <a:t>학습을 완료하지 못해서 결과를 내지 못한 점</a:t>
            </a:r>
            <a:endParaRPr lang="en-US" altLang="ko-KR" sz="2200" dirty="0" smtClean="0"/>
          </a:p>
          <a:p>
            <a:pPr marL="457200" indent="-457200">
              <a:buFont typeface="Wingdings 2"/>
              <a:buAutoNum type="arabicPeriod"/>
            </a:pPr>
            <a:endParaRPr lang="en-US" altLang="ko-KR" sz="2200" dirty="0" smtClean="0"/>
          </a:p>
          <a:p>
            <a:pPr marL="457200" indent="-457200">
              <a:buFont typeface="Wingdings 2"/>
              <a:buAutoNum type="arabicPeriod" startAt="2"/>
            </a:pPr>
            <a:r>
              <a:rPr lang="ko-KR" altLang="en-US" sz="2200" dirty="0" smtClean="0"/>
              <a:t>너무 어려운 주제를 선정하여 어려움을 크게 겪은 게 아닌가</a:t>
            </a:r>
            <a:endParaRPr lang="en-US" altLang="ko-KR" sz="2200" dirty="0" smtClean="0"/>
          </a:p>
          <a:p>
            <a:pPr marL="457200" indent="-457200">
              <a:buFont typeface="Wingdings 2"/>
              <a:buAutoNum type="arabicPeriod" startAt="2"/>
            </a:pPr>
            <a:endParaRPr lang="en-US" altLang="ko-KR" sz="2200" dirty="0" smtClean="0"/>
          </a:p>
          <a:p>
            <a:pPr marL="457200" indent="-457200">
              <a:buFont typeface="Wingdings 2"/>
              <a:buAutoNum type="arabicPeriod" startAt="3"/>
            </a:pPr>
            <a:r>
              <a:rPr lang="ko-KR" altLang="en-US" sz="2200" dirty="0" smtClean="0"/>
              <a:t>여러모로 </a:t>
            </a:r>
            <a:r>
              <a:rPr lang="ko-KR" altLang="en-US" sz="2200" dirty="0" err="1" smtClean="0"/>
              <a:t>익숙</a:t>
            </a:r>
            <a:r>
              <a:rPr lang="ko-KR" altLang="en-US" sz="2200" dirty="0" smtClean="0"/>
              <a:t> 치 못한 </a:t>
            </a:r>
            <a:r>
              <a:rPr lang="ko-KR" altLang="en-US" sz="2200" dirty="0" err="1" smtClean="0"/>
              <a:t>딥</a:t>
            </a:r>
            <a:r>
              <a:rPr lang="ko-KR" altLang="en-US" sz="2200" dirty="0" smtClean="0"/>
              <a:t> 러닝으로 프로젝트를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</a:t>
            </a:r>
            <a:r>
              <a:rPr lang="ko-KR" altLang="en-US" sz="2200" dirty="0" err="1" smtClean="0"/>
              <a:t>진행하다보니</a:t>
            </a:r>
            <a:r>
              <a:rPr lang="ko-KR" altLang="en-US" sz="2200" dirty="0" smtClean="0"/>
              <a:t> 허술한 부분이 많음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 smtClean="0"/>
          </a:p>
          <a:p>
            <a:pPr marL="457200" indent="-457200">
              <a:buFont typeface="Wingdings 2"/>
              <a:buAutoNum type="arabicPeriod" startAt="4"/>
            </a:pPr>
            <a:r>
              <a:rPr lang="ko-KR" altLang="en-US" sz="2200" dirty="0" smtClean="0"/>
              <a:t>가설을 세우지 못함</a:t>
            </a:r>
            <a:endParaRPr lang="en-US" altLang="ko-KR" sz="2200" dirty="0" smtClean="0"/>
          </a:p>
          <a:p>
            <a:pPr marL="457200" indent="-457200">
              <a:buFont typeface="Wingdings 2"/>
              <a:buAutoNum type="arabicPeriod" startAt="4"/>
            </a:pPr>
            <a:endParaRPr lang="en-US" altLang="ko-KR" sz="2200" dirty="0"/>
          </a:p>
          <a:p>
            <a:pPr marL="457200" indent="-457200">
              <a:buFont typeface="Wingdings 2"/>
              <a:buAutoNum type="arabicPeriod" startAt="4"/>
            </a:pPr>
            <a:r>
              <a:rPr lang="ko-KR" altLang="en-US" sz="2200" dirty="0" err="1" smtClean="0"/>
              <a:t>딥</a:t>
            </a:r>
            <a:r>
              <a:rPr lang="ko-KR" altLang="en-US" sz="2200" dirty="0" smtClean="0"/>
              <a:t> 러닝이 </a:t>
            </a:r>
            <a:r>
              <a:rPr lang="ko-KR" altLang="en-US" sz="2200" dirty="0" err="1" smtClean="0"/>
              <a:t>머리속에</a:t>
            </a:r>
            <a:r>
              <a:rPr lang="ko-KR" altLang="en-US" sz="2200" dirty="0" smtClean="0"/>
              <a:t> 있는 상상을 구현해 낼 수 </a:t>
            </a:r>
            <a:r>
              <a:rPr lang="ko-KR" altLang="en-US" sz="2200" dirty="0" err="1" smtClean="0"/>
              <a:t>있을거</a:t>
            </a:r>
            <a:r>
              <a:rPr lang="ko-KR" altLang="en-US" sz="2200" dirty="0" smtClean="0"/>
              <a:t> 같아 </a:t>
            </a:r>
            <a:r>
              <a:rPr lang="ko-KR" altLang="en-US" sz="2200" dirty="0" err="1" smtClean="0"/>
              <a:t>재미있을거</a:t>
            </a:r>
            <a:r>
              <a:rPr lang="ko-KR" altLang="en-US" sz="2200" dirty="0" smtClean="0"/>
              <a:t> 같지만 너무 어렵다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2906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150</TotalTime>
  <Words>159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보자기</vt:lpstr>
      <vt:lpstr>Captcha 텍스트 인식</vt:lpstr>
      <vt:lpstr>Captcha 란?</vt:lpstr>
      <vt:lpstr>Captcha 인식을 선택한 이유</vt:lpstr>
      <vt:lpstr>파이프라인(CRNN)</vt:lpstr>
      <vt:lpstr>데이터셋(kaggle)</vt:lpstr>
      <vt:lpstr>학습 결과(Fail)</vt:lpstr>
      <vt:lpstr>개선 사항 및 아쉬운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텍스트 인식</dc:title>
  <dc:creator>이영재</dc:creator>
  <cp:lastModifiedBy>이영재</cp:lastModifiedBy>
  <cp:revision>11</cp:revision>
  <dcterms:created xsi:type="dcterms:W3CDTF">2022-09-29T23:46:40Z</dcterms:created>
  <dcterms:modified xsi:type="dcterms:W3CDTF">2022-09-30T02:25:57Z</dcterms:modified>
</cp:coreProperties>
</file>