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A3416D-542D-4F2F-96A3-A861C2844FA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DF1C57-832E-462E-B35B-CCF2A65769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0272" y="6093296"/>
            <a:ext cx="1946077" cy="464687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AI 14</a:t>
            </a:r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기 이영재</a:t>
            </a:r>
            <a:endParaRPr lang="ko-KR" altLang="en-US" sz="20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altLang="ko-KR" sz="4800" dirty="0" smtClean="0"/>
              <a:t>2008 World of </a:t>
            </a:r>
            <a:r>
              <a:rPr lang="en-US" altLang="ko-KR" sz="4800" dirty="0" err="1" smtClean="0"/>
              <a:t>warcaft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구독 여부 예측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51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dirty="0" smtClean="0"/>
              <a:t>예측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5496" y="1052736"/>
            <a:ext cx="9073008" cy="5805264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World of </a:t>
            </a:r>
            <a:r>
              <a:rPr lang="en-US" altLang="ko-KR" dirty="0" err="1" smtClean="0"/>
              <a:t>warcaft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정보를 통해 구독자가 앞으로 구독을 유지할지 혹은 취소할지를 확인하기 위한 예측 모델</a:t>
            </a:r>
            <a:endParaRPr lang="en-US" altLang="ko-KR" dirty="0" smtClean="0"/>
          </a:p>
          <a:p>
            <a:pPr marL="4572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64896" cy="476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EDA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탐색적 자료 분석 </a:t>
            </a:r>
            <a:r>
              <a:rPr lang="en-US" altLang="ko-KR" sz="2000" dirty="0"/>
              <a:t>(Exploratory Data Analysis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5496" y="1052736"/>
            <a:ext cx="9073008" cy="5805264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EDA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5720" indent="0">
              <a:buNone/>
            </a:pP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0363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dirty="0" smtClean="0"/>
              <a:t>기</a:t>
            </a:r>
            <a:r>
              <a:rPr lang="ko-KR" altLang="en-US" dirty="0"/>
              <a:t>준</a:t>
            </a:r>
            <a:r>
              <a:rPr lang="ko-KR" altLang="en-US" dirty="0" smtClean="0"/>
              <a:t> 모델 설정 및 학습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944278"/>
            <a:ext cx="3673808" cy="11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08062"/>
            <a:ext cx="5077593" cy="168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5077594" cy="177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Leakage </a:t>
            </a:r>
            <a:r>
              <a:rPr lang="ko-KR" altLang="en-US" dirty="0" smtClean="0"/>
              <a:t>확인 및 특성 수정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06202"/>
            <a:ext cx="44386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05" y="1196752"/>
            <a:ext cx="42195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13" y="4437112"/>
            <a:ext cx="3673808" cy="11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6156176" y="5733256"/>
            <a:ext cx="2736304" cy="864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기준 모델과의 차이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ko-KR" dirty="0" smtClean="0"/>
              <a:t>                 0.07359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ROC curve &amp; AUC score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480720" cy="44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529291"/>
            <a:ext cx="49339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9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88832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Confusion matrix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00800" cy="556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0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93610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7783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225</TotalTime>
  <Words>64</Words>
  <Application>Microsoft Office PowerPoint</Application>
  <PresentationFormat>화면 슬라이드 쇼(4:3)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기류</vt:lpstr>
      <vt:lpstr>2008 World of warcaft 구독 여부 예측</vt:lpstr>
      <vt:lpstr>예측 모델</vt:lpstr>
      <vt:lpstr>EDA(탐색적 자료 분석 (Exploratory Data Analysis)</vt:lpstr>
      <vt:lpstr>기준 모델 설정 및 학습</vt:lpstr>
      <vt:lpstr>Leakage 확인 및 특성 수정</vt:lpstr>
      <vt:lpstr>ROC curve &amp; AUC score</vt:lpstr>
      <vt:lpstr>Confusion matrix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World of warcaft 구독 여부 예측</dc:title>
  <dc:creator>이영재</dc:creator>
  <cp:lastModifiedBy>이영재</cp:lastModifiedBy>
  <cp:revision>6</cp:revision>
  <dcterms:created xsi:type="dcterms:W3CDTF">2022-07-26T23:19:39Z</dcterms:created>
  <dcterms:modified xsi:type="dcterms:W3CDTF">2022-07-27T03:05:14Z</dcterms:modified>
</cp:coreProperties>
</file>