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57011-2967-4B05-AE6D-F3725D3BAB72}" type="doc">
      <dgm:prSet loTypeId="urn:diagrams.loki3.com/VaryingWidth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4A3B005A-0B99-4016-83FE-BC4818D21283}">
      <dgm:prSet phldrT="[Text]"/>
      <dgm:spPr/>
      <dgm:t>
        <a:bodyPr/>
        <a:lstStyle/>
        <a:p>
          <a:r>
            <a:rPr lang="en-US" altLang="zh-CN" dirty="0" err="1" smtClean="0"/>
            <a:t>EventName</a:t>
          </a:r>
          <a:endParaRPr lang="en-US" altLang="zh-CN" dirty="0"/>
        </a:p>
      </dgm:t>
    </dgm:pt>
    <dgm:pt modelId="{225F2E88-0AD9-4548-B035-157B09BFD992}" type="parTrans" cxnId="{7A08A4A0-F0D7-4A0C-B730-0C8BF8F6A363}">
      <dgm:prSet/>
      <dgm:spPr/>
      <dgm:t>
        <a:bodyPr/>
        <a:lstStyle/>
        <a:p>
          <a:endParaRPr lang="en-US" altLang="zh-CN"/>
        </a:p>
      </dgm:t>
    </dgm:pt>
    <dgm:pt modelId="{D75C54B7-E562-4DD2-AD30-2256D6E03547}" type="sibTrans" cxnId="{7A08A4A0-F0D7-4A0C-B730-0C8BF8F6A363}">
      <dgm:prSet/>
      <dgm:spPr/>
      <dgm:t>
        <a:bodyPr/>
        <a:lstStyle/>
        <a:p>
          <a:endParaRPr lang="en-US" altLang="zh-CN"/>
        </a:p>
      </dgm:t>
    </dgm:pt>
    <dgm:pt modelId="{FFE0A73B-B2A5-465D-9E4E-5B77DBE84BCB}">
      <dgm:prSet phldrT="[Text]"/>
      <dgm:spPr/>
      <dgm:t>
        <a:bodyPr/>
        <a:lstStyle/>
        <a:p>
          <a:r>
            <a:rPr lang="en-US" altLang="zh-CN" dirty="0" err="1" smtClean="0"/>
            <a:t>ImpressionID</a:t>
          </a:r>
          <a:endParaRPr lang="en-US" altLang="zh-CN" dirty="0"/>
        </a:p>
      </dgm:t>
    </dgm:pt>
    <dgm:pt modelId="{CFC37D49-E433-495B-B310-88FD14E855F5}" type="parTrans" cxnId="{B04A96AF-8A90-40A5-AB90-48852D79F7B5}">
      <dgm:prSet/>
      <dgm:spPr/>
      <dgm:t>
        <a:bodyPr/>
        <a:lstStyle/>
        <a:p>
          <a:endParaRPr lang="en-US" altLang="zh-CN"/>
        </a:p>
      </dgm:t>
    </dgm:pt>
    <dgm:pt modelId="{41173C0B-D6E2-4162-A254-6EFC89A7987C}" type="sibTrans" cxnId="{B04A96AF-8A90-40A5-AB90-48852D79F7B5}">
      <dgm:prSet/>
      <dgm:spPr/>
      <dgm:t>
        <a:bodyPr/>
        <a:lstStyle/>
        <a:p>
          <a:endParaRPr lang="en-US" altLang="zh-CN"/>
        </a:p>
      </dgm:t>
    </dgm:pt>
    <dgm:pt modelId="{BCD36E78-E4A8-4CB0-A7F2-FFF96090AAFA}">
      <dgm:prSet phldrT="[Text]"/>
      <dgm:spPr/>
      <dgm:t>
        <a:bodyPr/>
        <a:lstStyle/>
        <a:p>
          <a:r>
            <a:rPr lang="en-US" altLang="zh-CN" dirty="0" err="1" smtClean="0"/>
            <a:t>TimeStamp</a:t>
          </a:r>
          <a:endParaRPr lang="en-US" altLang="zh-CN" dirty="0"/>
        </a:p>
      </dgm:t>
    </dgm:pt>
    <dgm:pt modelId="{4BFAF77E-F646-45ED-AB0A-E2B0E40F7378}" type="parTrans" cxnId="{9BA9F9EC-BB15-4474-94FE-F08A267A59C1}">
      <dgm:prSet/>
      <dgm:spPr/>
      <dgm:t>
        <a:bodyPr/>
        <a:lstStyle/>
        <a:p>
          <a:endParaRPr lang="en-US" altLang="zh-CN"/>
        </a:p>
      </dgm:t>
    </dgm:pt>
    <dgm:pt modelId="{C0AA2241-D508-4AE8-9770-0CB42CAD3A5D}" type="sibTrans" cxnId="{9BA9F9EC-BB15-4474-94FE-F08A267A59C1}">
      <dgm:prSet/>
      <dgm:spPr/>
      <dgm:t>
        <a:bodyPr/>
        <a:lstStyle/>
        <a:p>
          <a:endParaRPr lang="en-US" altLang="zh-CN"/>
        </a:p>
      </dgm:t>
    </dgm:pt>
    <dgm:pt modelId="{D6ED1BC4-869D-410A-916A-C8216608F738}">
      <dgm:prSet phldrT="[Text]"/>
      <dgm:spPr/>
      <dgm:t>
        <a:bodyPr/>
        <a:lstStyle/>
        <a:p>
          <a:r>
            <a:rPr lang="en-US" altLang="zh-CN" dirty="0" smtClean="0"/>
            <a:t>Language</a:t>
          </a:r>
          <a:endParaRPr lang="en-US" altLang="zh-CN" dirty="0"/>
        </a:p>
      </dgm:t>
    </dgm:pt>
    <dgm:pt modelId="{B339BEFD-74D4-4E24-9712-2C61A3891C41}" type="parTrans" cxnId="{58C60271-9CA7-414D-BBDD-BF5C6E55E929}">
      <dgm:prSet/>
      <dgm:spPr/>
      <dgm:t>
        <a:bodyPr/>
        <a:lstStyle/>
        <a:p>
          <a:endParaRPr lang="en-US" altLang="zh-CN"/>
        </a:p>
      </dgm:t>
    </dgm:pt>
    <dgm:pt modelId="{53D1B651-76C1-429C-BBE5-8816E1365970}" type="sibTrans" cxnId="{58C60271-9CA7-414D-BBDD-BF5C6E55E929}">
      <dgm:prSet/>
      <dgm:spPr/>
      <dgm:t>
        <a:bodyPr/>
        <a:lstStyle/>
        <a:p>
          <a:endParaRPr lang="en-US" altLang="zh-CN"/>
        </a:p>
      </dgm:t>
    </dgm:pt>
    <dgm:pt modelId="{086EDBC3-F809-40D7-80D8-E2907F5D2F81}">
      <dgm:prSet phldrT="[Text]"/>
      <dgm:spPr/>
      <dgm:t>
        <a:bodyPr/>
        <a:lstStyle/>
        <a:p>
          <a:r>
            <a:rPr lang="en-US" altLang="zh-CN" dirty="0" smtClean="0"/>
            <a:t>Key-Value</a:t>
          </a:r>
          <a:endParaRPr lang="en-US" altLang="zh-CN" dirty="0"/>
        </a:p>
      </dgm:t>
    </dgm:pt>
    <dgm:pt modelId="{972A1EEA-CDD5-4D6F-BADD-3258F01D95B8}" type="parTrans" cxnId="{69536D01-6AF4-4990-887F-13280765065C}">
      <dgm:prSet/>
      <dgm:spPr/>
      <dgm:t>
        <a:bodyPr/>
        <a:lstStyle/>
        <a:p>
          <a:endParaRPr lang="en-US" altLang="zh-CN"/>
        </a:p>
      </dgm:t>
    </dgm:pt>
    <dgm:pt modelId="{3E0F89F1-5291-462F-81B6-F86461AFBE66}" type="sibTrans" cxnId="{69536D01-6AF4-4990-887F-13280765065C}">
      <dgm:prSet/>
      <dgm:spPr/>
      <dgm:t>
        <a:bodyPr/>
        <a:lstStyle/>
        <a:p>
          <a:endParaRPr lang="en-US" altLang="zh-CN"/>
        </a:p>
      </dgm:t>
    </dgm:pt>
    <dgm:pt modelId="{16823954-C299-42C5-9BD4-584E479EB0D7}">
      <dgm:prSet phldrT="[Text]"/>
      <dgm:spPr/>
      <dgm:t>
        <a:bodyPr/>
        <a:lstStyle/>
        <a:p>
          <a:r>
            <a:rPr lang="en-US" altLang="zh-CN" dirty="0" smtClean="0"/>
            <a:t>…</a:t>
          </a:r>
          <a:endParaRPr lang="en-US" altLang="zh-CN" dirty="0"/>
        </a:p>
      </dgm:t>
    </dgm:pt>
    <dgm:pt modelId="{4EEA0931-F119-437B-B90C-7B705F19F088}" type="parTrans" cxnId="{417EF415-02E2-4E6E-AF8C-51258F323E71}">
      <dgm:prSet/>
      <dgm:spPr/>
      <dgm:t>
        <a:bodyPr/>
        <a:lstStyle/>
        <a:p>
          <a:endParaRPr lang="en-US" altLang="zh-CN"/>
        </a:p>
      </dgm:t>
    </dgm:pt>
    <dgm:pt modelId="{FDFC4746-A4E4-4BAA-A0AB-6177A3CB0BB4}" type="sibTrans" cxnId="{417EF415-02E2-4E6E-AF8C-51258F323E71}">
      <dgm:prSet/>
      <dgm:spPr/>
      <dgm:t>
        <a:bodyPr/>
        <a:lstStyle/>
        <a:p>
          <a:endParaRPr lang="en-US" altLang="zh-CN"/>
        </a:p>
      </dgm:t>
    </dgm:pt>
    <dgm:pt modelId="{24E0CF6F-2C1B-4D0C-8B82-458BB4F84681}">
      <dgm:prSet phldrT="[Text]"/>
      <dgm:spPr/>
      <dgm:t>
        <a:bodyPr/>
        <a:lstStyle/>
        <a:p>
          <a:r>
            <a:rPr lang="en-US" altLang="zh-CN" dirty="0" smtClean="0"/>
            <a:t>Key-Value</a:t>
          </a:r>
          <a:endParaRPr lang="en-US" altLang="zh-CN" dirty="0"/>
        </a:p>
      </dgm:t>
    </dgm:pt>
    <dgm:pt modelId="{A799FEBD-B8DE-4F43-9B97-B360258EDA32}" type="parTrans" cxnId="{097D3DC1-044B-46BF-9F53-5F67ACB5C117}">
      <dgm:prSet/>
      <dgm:spPr/>
      <dgm:t>
        <a:bodyPr/>
        <a:lstStyle/>
        <a:p>
          <a:endParaRPr lang="en-US" altLang="zh-CN"/>
        </a:p>
      </dgm:t>
    </dgm:pt>
    <dgm:pt modelId="{1D35A4B5-A85B-4A4A-AEF8-191536292173}" type="sibTrans" cxnId="{097D3DC1-044B-46BF-9F53-5F67ACB5C117}">
      <dgm:prSet/>
      <dgm:spPr/>
      <dgm:t>
        <a:bodyPr/>
        <a:lstStyle/>
        <a:p>
          <a:endParaRPr lang="en-US" altLang="zh-CN"/>
        </a:p>
      </dgm:t>
    </dgm:pt>
    <dgm:pt modelId="{FD301BBE-134C-4917-8BC8-E943C998D1A6}" type="pres">
      <dgm:prSet presAssocID="{42C57011-2967-4B05-AE6D-F3725D3BAB72}" presName="Name0" presStyleCnt="0">
        <dgm:presLayoutVars>
          <dgm:resizeHandles/>
        </dgm:presLayoutVars>
      </dgm:prSet>
      <dgm:spPr/>
      <dgm:t>
        <a:bodyPr/>
        <a:lstStyle/>
        <a:p>
          <a:endParaRPr lang="en-US" altLang="zh-CN"/>
        </a:p>
      </dgm:t>
    </dgm:pt>
    <dgm:pt modelId="{ACCCEDDB-F3D5-4BF9-B060-95DE946469C1}" type="pres">
      <dgm:prSet presAssocID="{4A3B005A-0B99-4016-83FE-BC4818D21283}" presName="text" presStyleLbl="node1" presStyleIdx="0" presStyleCnt="7" custScaleX="163265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BD3DD421-7E8F-4882-9856-BDA5B2249D65}" type="pres">
      <dgm:prSet presAssocID="{D75C54B7-E562-4DD2-AD30-2256D6E03547}" presName="space" presStyleCnt="0"/>
      <dgm:spPr/>
    </dgm:pt>
    <dgm:pt modelId="{E9C1212B-FD39-4984-95BF-00AA9C07C76A}" type="pres">
      <dgm:prSet presAssocID="{FFE0A73B-B2A5-465D-9E4E-5B77DBE84BCB}" presName="text" presStyleLbl="node1" presStyleIdx="1" presStyleCnt="7" custScaleX="145455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5AC4CF10-B0D3-4F50-9A8E-694AC761BC98}" type="pres">
      <dgm:prSet presAssocID="{41173C0B-D6E2-4162-A254-6EFC89A7987C}" presName="space" presStyleCnt="0"/>
      <dgm:spPr/>
    </dgm:pt>
    <dgm:pt modelId="{12679C02-45F2-4367-8EF4-6E4E5C7CE38B}" type="pres">
      <dgm:prSet presAssocID="{BCD36E78-E4A8-4CB0-A7F2-FFF96090AAFA}" presName="text" presStyleLbl="node1" presStyleIdx="2" presStyleCnt="7" custScaleX="166667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44E4EF7E-5FA7-4C73-BA7B-B528105F566F}" type="pres">
      <dgm:prSet presAssocID="{C0AA2241-D508-4AE8-9770-0CB42CAD3A5D}" presName="space" presStyleCnt="0"/>
      <dgm:spPr/>
    </dgm:pt>
    <dgm:pt modelId="{13C44019-6447-49E0-A7A8-77674BD6EDCC}" type="pres">
      <dgm:prSet presAssocID="{D6ED1BC4-869D-410A-916A-C8216608F738}" presName="text" presStyleLbl="node1" presStyleIdx="3" presStyleCnt="7" custScaleX="190476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6905BC4A-3999-439E-9923-02AF11752887}" type="pres">
      <dgm:prSet presAssocID="{53D1B651-76C1-429C-BBE5-8816E1365970}" presName="space" presStyleCnt="0"/>
      <dgm:spPr/>
    </dgm:pt>
    <dgm:pt modelId="{F8021341-582A-4299-B411-C40883CCD2C2}" type="pres">
      <dgm:prSet presAssocID="{086EDBC3-F809-40D7-80D8-E2907F5D2F81}" presName="text" presStyleLbl="node1" presStyleIdx="4" presStyleCnt="7" custScaleX="181818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03710C8A-A588-4828-A4C7-F00131FD3F50}" type="pres">
      <dgm:prSet presAssocID="{3E0F89F1-5291-462F-81B6-F86461AFBE66}" presName="space" presStyleCnt="0"/>
      <dgm:spPr/>
    </dgm:pt>
    <dgm:pt modelId="{AF5116B0-7449-4DD6-A6B1-D549EEC3AA3B}" type="pres">
      <dgm:prSet presAssocID="{16823954-C299-42C5-9BD4-584E479EB0D7}" presName="text" presStyleLbl="node1" presStyleIdx="5" presStyleCnt="7" custScaleX="500000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1C7559F9-9464-4BED-AF52-0C20DC0CF589}" type="pres">
      <dgm:prSet presAssocID="{FDFC4746-A4E4-4BAA-A0AB-6177A3CB0BB4}" presName="space" presStyleCnt="0"/>
      <dgm:spPr/>
    </dgm:pt>
    <dgm:pt modelId="{65D9FCDF-18AB-466B-9481-1445D27ACF03}" type="pres">
      <dgm:prSet presAssocID="{24E0CF6F-2C1B-4D0C-8B82-458BB4F84681}" presName="text" presStyleLbl="node1" presStyleIdx="6" presStyleCnt="7" custScaleX="181818" custScaleY="35249">
        <dgm:presLayoutVars>
          <dgm:bulletEnabled val="1"/>
        </dgm:presLayoutVars>
      </dgm:prSet>
      <dgm:spPr/>
      <dgm:t>
        <a:bodyPr/>
        <a:lstStyle/>
        <a:p>
          <a:endParaRPr lang="en-US" altLang="zh-CN"/>
        </a:p>
      </dgm:t>
    </dgm:pt>
  </dgm:ptLst>
  <dgm:cxnLst>
    <dgm:cxn modelId="{F686D21C-1E99-41C1-B220-8C2719A229B9}" type="presOf" srcId="{086EDBC3-F809-40D7-80D8-E2907F5D2F81}" destId="{F8021341-582A-4299-B411-C40883CCD2C2}" srcOrd="0" destOrd="0" presId="urn:diagrams.loki3.com/VaryingWidthList"/>
    <dgm:cxn modelId="{BCBCCE54-235D-4695-BC25-D79D05D286F2}" type="presOf" srcId="{16823954-C299-42C5-9BD4-584E479EB0D7}" destId="{AF5116B0-7449-4DD6-A6B1-D549EEC3AA3B}" srcOrd="0" destOrd="0" presId="urn:diagrams.loki3.com/VaryingWidthList"/>
    <dgm:cxn modelId="{B04A96AF-8A90-40A5-AB90-48852D79F7B5}" srcId="{42C57011-2967-4B05-AE6D-F3725D3BAB72}" destId="{FFE0A73B-B2A5-465D-9E4E-5B77DBE84BCB}" srcOrd="1" destOrd="0" parTransId="{CFC37D49-E433-495B-B310-88FD14E855F5}" sibTransId="{41173C0B-D6E2-4162-A254-6EFC89A7987C}"/>
    <dgm:cxn modelId="{69536D01-6AF4-4990-887F-13280765065C}" srcId="{42C57011-2967-4B05-AE6D-F3725D3BAB72}" destId="{086EDBC3-F809-40D7-80D8-E2907F5D2F81}" srcOrd="4" destOrd="0" parTransId="{972A1EEA-CDD5-4D6F-BADD-3258F01D95B8}" sibTransId="{3E0F89F1-5291-462F-81B6-F86461AFBE66}"/>
    <dgm:cxn modelId="{25EA97E0-0DC5-4178-8091-DE43C74876B7}" type="presOf" srcId="{24E0CF6F-2C1B-4D0C-8B82-458BB4F84681}" destId="{65D9FCDF-18AB-466B-9481-1445D27ACF03}" srcOrd="0" destOrd="0" presId="urn:diagrams.loki3.com/VaryingWidthList"/>
    <dgm:cxn modelId="{7A08A4A0-F0D7-4A0C-B730-0C8BF8F6A363}" srcId="{42C57011-2967-4B05-AE6D-F3725D3BAB72}" destId="{4A3B005A-0B99-4016-83FE-BC4818D21283}" srcOrd="0" destOrd="0" parTransId="{225F2E88-0AD9-4548-B035-157B09BFD992}" sibTransId="{D75C54B7-E562-4DD2-AD30-2256D6E03547}"/>
    <dgm:cxn modelId="{6146B9D4-1DCB-4548-A715-DAF0A234B6C6}" type="presOf" srcId="{D6ED1BC4-869D-410A-916A-C8216608F738}" destId="{13C44019-6447-49E0-A7A8-77674BD6EDCC}" srcOrd="0" destOrd="0" presId="urn:diagrams.loki3.com/VaryingWidthList"/>
    <dgm:cxn modelId="{417EF415-02E2-4E6E-AF8C-51258F323E71}" srcId="{42C57011-2967-4B05-AE6D-F3725D3BAB72}" destId="{16823954-C299-42C5-9BD4-584E479EB0D7}" srcOrd="5" destOrd="0" parTransId="{4EEA0931-F119-437B-B90C-7B705F19F088}" sibTransId="{FDFC4746-A4E4-4BAA-A0AB-6177A3CB0BB4}"/>
    <dgm:cxn modelId="{24AF1ABF-2116-4026-96E4-C35B3EE1D52B}" type="presOf" srcId="{BCD36E78-E4A8-4CB0-A7F2-FFF96090AAFA}" destId="{12679C02-45F2-4367-8EF4-6E4E5C7CE38B}" srcOrd="0" destOrd="0" presId="urn:diagrams.loki3.com/VaryingWidthList"/>
    <dgm:cxn modelId="{9BA9F9EC-BB15-4474-94FE-F08A267A59C1}" srcId="{42C57011-2967-4B05-AE6D-F3725D3BAB72}" destId="{BCD36E78-E4A8-4CB0-A7F2-FFF96090AAFA}" srcOrd="2" destOrd="0" parTransId="{4BFAF77E-F646-45ED-AB0A-E2B0E40F7378}" sibTransId="{C0AA2241-D508-4AE8-9770-0CB42CAD3A5D}"/>
    <dgm:cxn modelId="{64C5423B-7D29-4456-9C99-FAE8BC4B1E9E}" type="presOf" srcId="{42C57011-2967-4B05-AE6D-F3725D3BAB72}" destId="{FD301BBE-134C-4917-8BC8-E943C998D1A6}" srcOrd="0" destOrd="0" presId="urn:diagrams.loki3.com/VaryingWidthList"/>
    <dgm:cxn modelId="{097D3DC1-044B-46BF-9F53-5F67ACB5C117}" srcId="{42C57011-2967-4B05-AE6D-F3725D3BAB72}" destId="{24E0CF6F-2C1B-4D0C-8B82-458BB4F84681}" srcOrd="6" destOrd="0" parTransId="{A799FEBD-B8DE-4F43-9B97-B360258EDA32}" sibTransId="{1D35A4B5-A85B-4A4A-AEF8-191536292173}"/>
    <dgm:cxn modelId="{1B403E5E-028A-4A91-862C-535F6B5A81AA}" type="presOf" srcId="{4A3B005A-0B99-4016-83FE-BC4818D21283}" destId="{ACCCEDDB-F3D5-4BF9-B060-95DE946469C1}" srcOrd="0" destOrd="0" presId="urn:diagrams.loki3.com/VaryingWidthList"/>
    <dgm:cxn modelId="{825A42F1-B67A-4708-8F99-8ED7C808887A}" type="presOf" srcId="{FFE0A73B-B2A5-465D-9E4E-5B77DBE84BCB}" destId="{E9C1212B-FD39-4984-95BF-00AA9C07C76A}" srcOrd="0" destOrd="0" presId="urn:diagrams.loki3.com/VaryingWidthList"/>
    <dgm:cxn modelId="{58C60271-9CA7-414D-BBDD-BF5C6E55E929}" srcId="{42C57011-2967-4B05-AE6D-F3725D3BAB72}" destId="{D6ED1BC4-869D-410A-916A-C8216608F738}" srcOrd="3" destOrd="0" parTransId="{B339BEFD-74D4-4E24-9712-2C61A3891C41}" sibTransId="{53D1B651-76C1-429C-BBE5-8816E1365970}"/>
    <dgm:cxn modelId="{F420C38B-4396-4070-8589-BFE66C63BD4D}" type="presParOf" srcId="{FD301BBE-134C-4917-8BC8-E943C998D1A6}" destId="{ACCCEDDB-F3D5-4BF9-B060-95DE946469C1}" srcOrd="0" destOrd="0" presId="urn:diagrams.loki3.com/VaryingWidthList"/>
    <dgm:cxn modelId="{3164524C-0C08-4F21-AD6A-3A7D20021D50}" type="presParOf" srcId="{FD301BBE-134C-4917-8BC8-E943C998D1A6}" destId="{BD3DD421-7E8F-4882-9856-BDA5B2249D65}" srcOrd="1" destOrd="0" presId="urn:diagrams.loki3.com/VaryingWidthList"/>
    <dgm:cxn modelId="{25A3879B-C1C1-4331-A5F5-2ECC8063E5C4}" type="presParOf" srcId="{FD301BBE-134C-4917-8BC8-E943C998D1A6}" destId="{E9C1212B-FD39-4984-95BF-00AA9C07C76A}" srcOrd="2" destOrd="0" presId="urn:diagrams.loki3.com/VaryingWidthList"/>
    <dgm:cxn modelId="{26A60AC0-6BB4-49F0-9520-1F0BBC27D674}" type="presParOf" srcId="{FD301BBE-134C-4917-8BC8-E943C998D1A6}" destId="{5AC4CF10-B0D3-4F50-9A8E-694AC761BC98}" srcOrd="3" destOrd="0" presId="urn:diagrams.loki3.com/VaryingWidthList"/>
    <dgm:cxn modelId="{D854865F-8D21-472D-8127-09C2295FF694}" type="presParOf" srcId="{FD301BBE-134C-4917-8BC8-E943C998D1A6}" destId="{12679C02-45F2-4367-8EF4-6E4E5C7CE38B}" srcOrd="4" destOrd="0" presId="urn:diagrams.loki3.com/VaryingWidthList"/>
    <dgm:cxn modelId="{6DD5377F-D215-4809-A4A3-11C840B4B6C9}" type="presParOf" srcId="{FD301BBE-134C-4917-8BC8-E943C998D1A6}" destId="{44E4EF7E-5FA7-4C73-BA7B-B528105F566F}" srcOrd="5" destOrd="0" presId="urn:diagrams.loki3.com/VaryingWidthList"/>
    <dgm:cxn modelId="{8480DE71-1C91-4C03-AF11-5EC5416C6FFB}" type="presParOf" srcId="{FD301BBE-134C-4917-8BC8-E943C998D1A6}" destId="{13C44019-6447-49E0-A7A8-77674BD6EDCC}" srcOrd="6" destOrd="0" presId="urn:diagrams.loki3.com/VaryingWidthList"/>
    <dgm:cxn modelId="{3EFA8EC6-4C9E-4AFA-A5BD-9C933B796DB4}" type="presParOf" srcId="{FD301BBE-134C-4917-8BC8-E943C998D1A6}" destId="{6905BC4A-3999-439E-9923-02AF11752887}" srcOrd="7" destOrd="0" presId="urn:diagrams.loki3.com/VaryingWidthList"/>
    <dgm:cxn modelId="{A267D784-2A8B-41A5-AFD8-ECF212D0A156}" type="presParOf" srcId="{FD301BBE-134C-4917-8BC8-E943C998D1A6}" destId="{F8021341-582A-4299-B411-C40883CCD2C2}" srcOrd="8" destOrd="0" presId="urn:diagrams.loki3.com/VaryingWidthList"/>
    <dgm:cxn modelId="{D0CB10B9-5A0E-4649-9A55-EF18999FB15A}" type="presParOf" srcId="{FD301BBE-134C-4917-8BC8-E943C998D1A6}" destId="{03710C8A-A588-4828-A4C7-F00131FD3F50}" srcOrd="9" destOrd="0" presId="urn:diagrams.loki3.com/VaryingWidthList"/>
    <dgm:cxn modelId="{B3C49546-E395-4D88-BCA7-E5A31A5708AE}" type="presParOf" srcId="{FD301BBE-134C-4917-8BC8-E943C998D1A6}" destId="{AF5116B0-7449-4DD6-A6B1-D549EEC3AA3B}" srcOrd="10" destOrd="0" presId="urn:diagrams.loki3.com/VaryingWidthList"/>
    <dgm:cxn modelId="{FEB9C7FB-C619-4A96-9766-A828ED4ACC43}" type="presParOf" srcId="{FD301BBE-134C-4917-8BC8-E943C998D1A6}" destId="{1C7559F9-9464-4BED-AF52-0C20DC0CF589}" srcOrd="11" destOrd="0" presId="urn:diagrams.loki3.com/VaryingWidthList"/>
    <dgm:cxn modelId="{AB49F4C0-2B15-4B27-9489-3827B87D7F70}" type="presParOf" srcId="{FD301BBE-134C-4917-8BC8-E943C998D1A6}" destId="{65D9FCDF-18AB-466B-9481-1445D27ACF03}" srcOrd="12" destOrd="0" presId="urn:diagrams.loki3.com/VaryingWidthList"/>
  </dgm:cxnLst>
  <dgm:bg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EDDB-F3D5-4BF9-B060-95DE946469C1}">
      <dsp:nvSpPr>
        <dsp:cNvPr id="0" name=""/>
        <dsp:cNvSpPr/>
      </dsp:nvSpPr>
      <dsp:spPr>
        <a:xfrm>
          <a:off x="553215" y="134"/>
          <a:ext cx="3599993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EventName</a:t>
          </a:r>
          <a:endParaRPr lang="en-US" altLang="zh-CN" sz="3200" kern="1200" dirty="0"/>
        </a:p>
      </dsp:txBody>
      <dsp:txXfrm>
        <a:off x="553215" y="134"/>
        <a:ext cx="3599993" cy="690146"/>
      </dsp:txXfrm>
    </dsp:sp>
    <dsp:sp modelId="{E9C1212B-FD39-4984-95BF-00AA9C07C76A}">
      <dsp:nvSpPr>
        <dsp:cNvPr id="0" name=""/>
        <dsp:cNvSpPr/>
      </dsp:nvSpPr>
      <dsp:spPr>
        <a:xfrm>
          <a:off x="553206" y="788176"/>
          <a:ext cx="3600011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ImpressionID</a:t>
          </a:r>
          <a:endParaRPr lang="en-US" altLang="zh-CN" sz="3200" kern="1200" dirty="0"/>
        </a:p>
      </dsp:txBody>
      <dsp:txXfrm>
        <a:off x="553206" y="788176"/>
        <a:ext cx="3600011" cy="690146"/>
      </dsp:txXfrm>
    </dsp:sp>
    <dsp:sp modelId="{12679C02-45F2-4367-8EF4-6E4E5C7CE38B}">
      <dsp:nvSpPr>
        <dsp:cNvPr id="0" name=""/>
        <dsp:cNvSpPr/>
      </dsp:nvSpPr>
      <dsp:spPr>
        <a:xfrm>
          <a:off x="553208" y="1576218"/>
          <a:ext cx="3600007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TimeStamp</a:t>
          </a:r>
          <a:endParaRPr lang="en-US" altLang="zh-CN" sz="3200" kern="1200" dirty="0"/>
        </a:p>
      </dsp:txBody>
      <dsp:txXfrm>
        <a:off x="553208" y="1576218"/>
        <a:ext cx="3600007" cy="690146"/>
      </dsp:txXfrm>
    </dsp:sp>
    <dsp:sp modelId="{13C44019-6447-49E0-A7A8-77674BD6EDCC}">
      <dsp:nvSpPr>
        <dsp:cNvPr id="0" name=""/>
        <dsp:cNvSpPr/>
      </dsp:nvSpPr>
      <dsp:spPr>
        <a:xfrm>
          <a:off x="553214" y="2364260"/>
          <a:ext cx="3599996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Language</a:t>
          </a:r>
          <a:endParaRPr lang="en-US" altLang="zh-CN" sz="3200" kern="1200" dirty="0"/>
        </a:p>
      </dsp:txBody>
      <dsp:txXfrm>
        <a:off x="553214" y="2364260"/>
        <a:ext cx="3599996" cy="690146"/>
      </dsp:txXfrm>
    </dsp:sp>
    <dsp:sp modelId="{F8021341-582A-4299-B411-C40883CCD2C2}">
      <dsp:nvSpPr>
        <dsp:cNvPr id="0" name=""/>
        <dsp:cNvSpPr/>
      </dsp:nvSpPr>
      <dsp:spPr>
        <a:xfrm>
          <a:off x="553214" y="3152302"/>
          <a:ext cx="3599996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Key-Value</a:t>
          </a:r>
          <a:endParaRPr lang="en-US" altLang="zh-CN" sz="3200" kern="1200" dirty="0"/>
        </a:p>
      </dsp:txBody>
      <dsp:txXfrm>
        <a:off x="553214" y="3152302"/>
        <a:ext cx="3599996" cy="690146"/>
      </dsp:txXfrm>
    </dsp:sp>
    <dsp:sp modelId="{AF5116B0-7449-4DD6-A6B1-D549EEC3AA3B}">
      <dsp:nvSpPr>
        <dsp:cNvPr id="0" name=""/>
        <dsp:cNvSpPr/>
      </dsp:nvSpPr>
      <dsp:spPr>
        <a:xfrm>
          <a:off x="553212" y="3940344"/>
          <a:ext cx="3600000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…</a:t>
          </a:r>
          <a:endParaRPr lang="en-US" altLang="zh-CN" sz="3200" kern="1200" dirty="0"/>
        </a:p>
      </dsp:txBody>
      <dsp:txXfrm>
        <a:off x="553212" y="3940344"/>
        <a:ext cx="3600000" cy="690146"/>
      </dsp:txXfrm>
    </dsp:sp>
    <dsp:sp modelId="{65D9FCDF-18AB-466B-9481-1445D27ACF03}">
      <dsp:nvSpPr>
        <dsp:cNvPr id="0" name=""/>
        <dsp:cNvSpPr/>
      </dsp:nvSpPr>
      <dsp:spPr>
        <a:xfrm>
          <a:off x="553214" y="4728386"/>
          <a:ext cx="3599996" cy="690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Key-Value</a:t>
          </a:r>
          <a:endParaRPr lang="en-US" altLang="zh-CN" sz="3200" kern="1200" dirty="0"/>
        </a:p>
      </dsp:txBody>
      <dsp:txXfrm>
        <a:off x="553214" y="4728386"/>
        <a:ext cx="3599996" cy="69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9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1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0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7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7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5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5C69-B429-417F-891E-7A610C135E2B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764C-69BD-45AA-B08A-3EC9EC4AE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385284"/>
              </p:ext>
            </p:extLst>
          </p:nvPr>
        </p:nvGraphicFramePr>
        <p:xfrm>
          <a:off x="3742787" y="719667"/>
          <a:ext cx="4706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</Template>
  <TotalTime>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吕阳</dc:creator>
  <cp:lastModifiedBy>吕阳</cp:lastModifiedBy>
  <cp:revision>2</cp:revision>
  <dcterms:created xsi:type="dcterms:W3CDTF">2016-03-27T08:31:49Z</dcterms:created>
  <dcterms:modified xsi:type="dcterms:W3CDTF">2016-03-27T08:33:38Z</dcterms:modified>
</cp:coreProperties>
</file>