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EE9AD4-CAFB-4D86-B181-E911F38F5EDD}" v="1" dt="2024-06-11T20:43:02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630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is Nwanma" userId="a3663d3783c17f78" providerId="LiveId" clId="{4CEE9AD4-CAFB-4D86-B181-E911F38F5EDD}"/>
    <pc:docChg chg="undo custSel addSld modSld">
      <pc:chgData name="Doris Nwanma" userId="a3663d3783c17f78" providerId="LiveId" clId="{4CEE9AD4-CAFB-4D86-B181-E911F38F5EDD}" dt="2024-06-11T20:44:47.220" v="34" actId="12"/>
      <pc:docMkLst>
        <pc:docMk/>
      </pc:docMkLst>
      <pc:sldChg chg="delSp modSp new mod">
        <pc:chgData name="Doris Nwanma" userId="a3663d3783c17f78" providerId="LiveId" clId="{4CEE9AD4-CAFB-4D86-B181-E911F38F5EDD}" dt="2024-06-11T20:44:47.220" v="34" actId="12"/>
        <pc:sldMkLst>
          <pc:docMk/>
          <pc:sldMk cId="2027044894" sldId="271"/>
        </pc:sldMkLst>
        <pc:spChg chg="del">
          <ac:chgData name="Doris Nwanma" userId="a3663d3783c17f78" providerId="LiveId" clId="{4CEE9AD4-CAFB-4D86-B181-E911F38F5EDD}" dt="2024-06-11T20:44:26.133" v="29" actId="21"/>
          <ac:spMkLst>
            <pc:docMk/>
            <pc:sldMk cId="2027044894" sldId="271"/>
            <ac:spMk id="2" creationId="{A7BB155E-D084-B9AE-1BAD-80F7FA8E9527}"/>
          </ac:spMkLst>
        </pc:spChg>
        <pc:spChg chg="mod">
          <ac:chgData name="Doris Nwanma" userId="a3663d3783c17f78" providerId="LiveId" clId="{4CEE9AD4-CAFB-4D86-B181-E911F38F5EDD}" dt="2024-06-11T20:44:47.220" v="34" actId="12"/>
          <ac:spMkLst>
            <pc:docMk/>
            <pc:sldMk cId="2027044894" sldId="271"/>
            <ac:spMk id="3" creationId="{7F13D745-08A4-07D9-470E-EF094F39CD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0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0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3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2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6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6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1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2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89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ralcode.com.n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24E4FB28-D425-4B2B-83EC-7F2C0FBDF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8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4" name="Picture 3" descr="A splash of colours on a white surface">
            <a:extLst>
              <a:ext uri="{FF2B5EF4-FFF2-40B4-BE49-F238E27FC236}">
                <a16:creationId xmlns:a16="http://schemas.microsoft.com/office/drawing/2014/main" id="{879B5420-42EC-5B4D-802D-278AFE5BF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89"/>
          <a:stretch/>
        </p:blipFill>
        <p:spPr>
          <a:xfrm>
            <a:off x="20" y="3579"/>
            <a:ext cx="6014565" cy="6854421"/>
          </a:xfrm>
          <a:prstGeom prst="rect">
            <a:avLst/>
          </a:prstGeom>
        </p:spPr>
      </p:pic>
      <p:sp>
        <p:nvSpPr>
          <p:cNvPr id="1042" name="Rectangle 1041">
            <a:extLst>
              <a:ext uri="{FF2B5EF4-FFF2-40B4-BE49-F238E27FC236}">
                <a16:creationId xmlns:a16="http://schemas.microsoft.com/office/drawing/2014/main" id="{96EEF187-8434-4B76-BE40-006EEBB26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4585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F244E-A4D3-D327-582D-7B94A41C0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542" y="871671"/>
            <a:ext cx="4362307" cy="53154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DATA SCIENCE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AA4E6-A422-4B49-5197-5E1BD2CDD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4829" y="3182832"/>
            <a:ext cx="4516920" cy="2375756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 2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CHARLES ADESANYA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CHUKWUKA ILONWA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DORIS OGBU-NNACHI</a:t>
            </a:r>
          </a:p>
        </p:txBody>
      </p:sp>
      <p:pic>
        <p:nvPicPr>
          <p:cNvPr id="1028" name="Picture 4" descr="Pluralcode">
            <a:hlinkClick r:id="rId3"/>
            <a:extLst>
              <a:ext uri="{FF2B5EF4-FFF2-40B4-BE49-F238E27FC236}">
                <a16:creationId xmlns:a16="http://schemas.microsoft.com/office/drawing/2014/main" id="{359FDB1E-CAB9-FD0D-0C50-50DEEC0A0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064" y="488931"/>
            <a:ext cx="39338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269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207E-B503-6C29-BB29-E60E75C3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55455"/>
            <a:ext cx="10058400" cy="776377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Pie Chart of Sales Distribution by Region</a:t>
            </a:r>
          </a:p>
        </p:txBody>
      </p:sp>
      <p:pic>
        <p:nvPicPr>
          <p:cNvPr id="6" name="Content Placeholder 5" descr="A pie chart with numbers and a few different colored circles&#10;&#10;Description automatically generated with medium confidence">
            <a:extLst>
              <a:ext uri="{FF2B5EF4-FFF2-40B4-BE49-F238E27FC236}">
                <a16:creationId xmlns:a16="http://schemas.microsoft.com/office/drawing/2014/main" id="{17FD465D-F939-3447-6C8D-1AFC29AB6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706" y="2108199"/>
            <a:ext cx="6512943" cy="4068313"/>
          </a:xfr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4E93BF3-D6DA-AE8E-DDD6-060C05996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151" y="213100"/>
            <a:ext cx="3469002" cy="8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24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E4B3-35E7-B05B-9042-01FF58A0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8"/>
            <a:ext cx="10058400" cy="748452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Histogram of Unit Price</a:t>
            </a:r>
          </a:p>
        </p:txBody>
      </p:sp>
      <p:pic>
        <p:nvPicPr>
          <p:cNvPr id="6" name="Content Placeholder 5" descr="A graph of a distribution of units&#10;&#10;Description automatically generated">
            <a:extLst>
              <a:ext uri="{FF2B5EF4-FFF2-40B4-BE49-F238E27FC236}">
                <a16:creationId xmlns:a16="http://schemas.microsoft.com/office/drawing/2014/main" id="{D8D491C2-ED2A-4C9C-9A13-43A7975E0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60" y="2108199"/>
            <a:ext cx="7211683" cy="3990675"/>
          </a:xfr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B9A7B21-AD22-B932-53ED-FEB1FC7BF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151" y="213101"/>
            <a:ext cx="3469002" cy="77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171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F351-74AC-19B2-F182-B80C76CA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52423"/>
            <a:ext cx="10058400" cy="684937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Box Plot of Unit Price by Product Category</a:t>
            </a:r>
          </a:p>
        </p:txBody>
      </p:sp>
      <p:pic>
        <p:nvPicPr>
          <p:cNvPr id="6" name="Content Placeholder 5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D887D8E6-E53B-2DFD-AD26-41EEF98DF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47" y="2108199"/>
            <a:ext cx="6948961" cy="3973423"/>
          </a:xfr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83BB675-BC5F-8880-06C4-FDC7C9011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151" y="213101"/>
            <a:ext cx="3469002" cy="77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220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7E77-64E4-C0BF-D7D0-03DF6AFB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8"/>
            <a:ext cx="10058400" cy="748452"/>
          </a:xfrm>
        </p:spPr>
        <p:txBody>
          <a:bodyPr/>
          <a:lstStyle/>
          <a:p>
            <a:pPr algn="ctr"/>
            <a:r>
              <a:rPr lang="en-GB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Model for Prediction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8960-B71E-4B1A-74BF-4AFFDBABF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Model: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regression to predict Total Revenue using features such as date, product category, unit sold, unit price, region, and payment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 using Mean Squared Error (MSE).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Squared Error: 19752.625269746273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7D6411F-BCF6-D289-A7E0-15AFF3B9A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151" y="213101"/>
            <a:ext cx="3469002" cy="77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906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7D1E-571B-DEAE-5859-2232CE79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09678"/>
            <a:ext cx="10058400" cy="748452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 For The Rest Of The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0ACB6-3C40-0F27-7CF3-E8FD942A8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Date                      Predicted Total Revenue</a:t>
            </a:r>
          </a:p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   2024-09-30               225.732862</a:t>
            </a:r>
          </a:p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  2024-10-31               202.686131</a:t>
            </a:r>
          </a:p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  2024-11-30               180.382843</a:t>
            </a:r>
          </a:p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  2024-12-31               157.336112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086DB-0BE0-D438-A018-9034E71AB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151" y="213101"/>
            <a:ext cx="3469002" cy="77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056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D745-08A4-07D9-470E-EF094F39C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14829"/>
            <a:ext cx="10058400" cy="4606108"/>
          </a:xfrm>
        </p:spPr>
        <p:txBody>
          <a:bodyPr>
            <a:noAutofit/>
          </a:bodyPr>
          <a:lstStyle/>
          <a:p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output from the predictions for the future months shows a noticeable downward trend in the predicted total revenue from September to December 2024. Several potential reasons could explain this pattern: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Seasonality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Insufficient Data Representation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Trends in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Limitations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Economic Factors</a:t>
            </a:r>
          </a:p>
        </p:txBody>
      </p:sp>
    </p:spTree>
    <p:extLst>
      <p:ext uri="{BB962C8B-B14F-4D97-AF65-F5344CB8AC3E}">
        <p14:creationId xmlns:p14="http://schemas.microsoft.com/office/powerpoint/2010/main" val="2027044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F2D52-BBE2-AFB7-172F-6285CC984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897147"/>
            <a:ext cx="10058400" cy="4971945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/>
            <a:r>
              <a:rPr lang="en-GB" sz="9600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468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B8A1-80DE-4F22-9C89-CF9F467AF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938" y="1250830"/>
            <a:ext cx="10420742" cy="461826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USED: SALES DATA OF A RETAIL STORE</a:t>
            </a:r>
          </a:p>
          <a:p>
            <a:pPr marL="0" indent="0">
              <a:buNone/>
            </a:pPr>
            <a:r>
              <a:rPr lang="en-GB" sz="35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This project;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5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Analyses and visualizes the sales data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500" dirty="0">
                <a:solidFill>
                  <a:schemeClr val="tx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B</a:t>
            </a:r>
            <a:r>
              <a:rPr lang="en-GB" sz="35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uilds a machine learning model to predict future sales revenue. </a:t>
            </a:r>
          </a:p>
          <a:p>
            <a:pPr marL="0" indent="0">
              <a:buNone/>
            </a:pPr>
            <a:r>
              <a:rPr lang="en-GB" sz="35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The dataset contains information on transactions, including product categories, units sold, unit prices, and regions.</a:t>
            </a:r>
            <a:endParaRPr lang="en-GB" sz="3500" dirty="0">
              <a:solidFill>
                <a:schemeClr val="tx1"/>
              </a:solidFill>
            </a:endParaRPr>
          </a:p>
          <a:p>
            <a:endParaRPr lang="en-GB" sz="36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B29A337-CA91-363E-C33F-A6A24D621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060" y="69010"/>
            <a:ext cx="3469002" cy="118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26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1203-3B3D-AEE1-5F63-ABE7A435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390" y="988908"/>
            <a:ext cx="10058400" cy="886589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OF DATA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7BA2-C1B2-5CDA-E1E6-9822B344D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Importing Necessary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 the Dataset</a:t>
            </a:r>
            <a:endParaRPr lang="en-GB" sz="3200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Preprocessing</a:t>
            </a:r>
            <a:endParaRPr lang="en-GB" sz="3200" dirty="0">
              <a:solidFill>
                <a:schemeClr val="tx1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Visualization</a:t>
            </a:r>
            <a:endParaRPr lang="en-GB" sz="3200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Model</a:t>
            </a:r>
            <a:endParaRPr lang="en-GB" sz="3200" dirty="0">
              <a:solidFill>
                <a:schemeClr val="tx1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Predictions</a:t>
            </a:r>
            <a:endParaRPr lang="en-GB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A73D00C-683C-52EC-792F-16DA4D0A6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060" y="69010"/>
            <a:ext cx="3469002" cy="118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28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4011-A162-9D0B-8551-0F308069B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9012"/>
            <a:ext cx="8115731" cy="926477"/>
          </a:xfrm>
        </p:spPr>
        <p:txBody>
          <a:bodyPr>
            <a:noAutofit/>
          </a:bodyPr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Relationship Between The Product Category And Total Revenue</a:t>
            </a:r>
          </a:p>
        </p:txBody>
      </p:sp>
      <p:pic>
        <p:nvPicPr>
          <p:cNvPr id="5" name="Content Placeholder 4" descr="A graph of a bar graph">
            <a:extLst>
              <a:ext uri="{FF2B5EF4-FFF2-40B4-BE49-F238E27FC236}">
                <a16:creationId xmlns:a16="http://schemas.microsoft.com/office/drawing/2014/main" id="{0A549F86-5C7C-3458-CD16-91F0885D8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65" y="2108200"/>
            <a:ext cx="8194939" cy="3760788"/>
          </a:xfr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18EABDD-B0F8-5687-E076-EDFA8E2DD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525" y="69010"/>
            <a:ext cx="3303916" cy="109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37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B5F4-0AE1-78B6-18E1-F8965482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36762"/>
            <a:ext cx="7054682" cy="90059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 </a:t>
            </a:r>
            <a:r>
              <a:rPr lang="en-GB" sz="4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Relationship Between The Region And Total Revenue</a:t>
            </a:r>
          </a:p>
        </p:txBody>
      </p:sp>
      <p:pic>
        <p:nvPicPr>
          <p:cNvPr id="7" name="Content Placeholder 6" descr="A graph of blue bars">
            <a:extLst>
              <a:ext uri="{FF2B5EF4-FFF2-40B4-BE49-F238E27FC236}">
                <a16:creationId xmlns:a16="http://schemas.microsoft.com/office/drawing/2014/main" id="{492A2EE8-3EAA-51A5-9EAD-ABFC92503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51" y="2108200"/>
            <a:ext cx="7054682" cy="3760788"/>
          </a:xfr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3175DE7-72B8-2B82-57C1-F626A9C99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060" y="69010"/>
            <a:ext cx="3469002" cy="118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12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3392-DEB2-B880-C1E5-C8615450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8"/>
            <a:ext cx="10058400" cy="748452"/>
          </a:xfrm>
        </p:spPr>
        <p:txBody>
          <a:bodyPr>
            <a:normAutofit/>
          </a:bodyPr>
          <a:lstStyle/>
          <a:p>
            <a:pPr algn="ctr"/>
            <a:r>
              <a:rPr lang="en-GB" sz="4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Payment Distribution Using A Pie Chart</a:t>
            </a:r>
          </a:p>
        </p:txBody>
      </p:sp>
      <p:pic>
        <p:nvPicPr>
          <p:cNvPr id="6" name="Content Placeholder 5" descr="A pie chart with numbers and a percentage of total revenue&#10;&#10;Description automatically generated">
            <a:extLst>
              <a:ext uri="{FF2B5EF4-FFF2-40B4-BE49-F238E27FC236}">
                <a16:creationId xmlns:a16="http://schemas.microsoft.com/office/drawing/2014/main" id="{8F732420-724B-979F-934A-5DB0A48B2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016" y="2134184"/>
            <a:ext cx="6034519" cy="4119968"/>
          </a:xfr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D3E8EA9-3D0C-B12C-466D-969D4503D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060" y="69010"/>
            <a:ext cx="3469002" cy="102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10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6F8D-4D71-4782-39E5-824E1E6D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6619"/>
            <a:ext cx="10058400" cy="74845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Relationship Between The Units Sold And The Unit Price</a:t>
            </a:r>
          </a:p>
        </p:txBody>
      </p:sp>
      <p:pic>
        <p:nvPicPr>
          <p:cNvPr id="6" name="Content Placeholder 5" descr="A graph of a price&#10;&#10;Description automatically generated with medium confidence">
            <a:extLst>
              <a:ext uri="{FF2B5EF4-FFF2-40B4-BE49-F238E27FC236}">
                <a16:creationId xmlns:a16="http://schemas.microsoft.com/office/drawing/2014/main" id="{45F3AFA8-8F1D-25A1-6475-751F2D633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43" y="2108200"/>
            <a:ext cx="6426680" cy="3760788"/>
          </a:xfr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0500126-6DB3-B50F-A131-5E5A434AA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479" y="69010"/>
            <a:ext cx="3469002" cy="91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12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2C63-A937-FF8D-B789-3B17A0CB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423264"/>
            <a:ext cx="10058400" cy="684937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Revenue Breakdown By Product Category And Payment Method</a:t>
            </a:r>
          </a:p>
        </p:txBody>
      </p:sp>
      <p:pic>
        <p:nvPicPr>
          <p:cNvPr id="6" name="Content Placeholder 5" descr="A graph of a bar graph&#10;&#10;Description automatically generated">
            <a:extLst>
              <a:ext uri="{FF2B5EF4-FFF2-40B4-BE49-F238E27FC236}">
                <a16:creationId xmlns:a16="http://schemas.microsoft.com/office/drawing/2014/main" id="{564600D2-A9E7-9B01-99FF-BE51E5812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84" y="2108199"/>
            <a:ext cx="7203056" cy="4102819"/>
          </a:xfr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3E56C89-3538-37D2-FA1F-37C330C77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887" y="69010"/>
            <a:ext cx="3469002" cy="91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68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2436-066D-1C6D-EEFD-2964E141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35557"/>
            <a:ext cx="10058400" cy="748452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 Plot For Total Revenue Over Time</a:t>
            </a:r>
          </a:p>
        </p:txBody>
      </p:sp>
      <p:pic>
        <p:nvPicPr>
          <p:cNvPr id="6" name="Content Placeholder 5" descr="A graph with a line going up&#10;&#10;Description automatically generated">
            <a:extLst>
              <a:ext uri="{FF2B5EF4-FFF2-40B4-BE49-F238E27FC236}">
                <a16:creationId xmlns:a16="http://schemas.microsoft.com/office/drawing/2014/main" id="{6581DDAC-D5F0-EC45-C072-9AFAA5879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340" y="2108199"/>
            <a:ext cx="7677509" cy="3895785"/>
          </a:xfr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B7932A2-6C9F-82DD-970C-7E73023F3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887" y="69010"/>
            <a:ext cx="3469002" cy="8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6466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266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Algerian</vt:lpstr>
      <vt:lpstr>Arial</vt:lpstr>
      <vt:lpstr>Calibri</vt:lpstr>
      <vt:lpstr>Georgia Pro Cond Light</vt:lpstr>
      <vt:lpstr>Roboto</vt:lpstr>
      <vt:lpstr>Speak Pro</vt:lpstr>
      <vt:lpstr>Wingdings</vt:lpstr>
      <vt:lpstr>RetrospectVTI</vt:lpstr>
      <vt:lpstr>DATA SCIENCE PROJECT </vt:lpstr>
      <vt:lpstr>PowerPoint Presentation</vt:lpstr>
      <vt:lpstr>PROCESS OF DATA USAGE</vt:lpstr>
      <vt:lpstr>Relationship Between The Product Category And Total Revenue</vt:lpstr>
      <vt:lpstr> Relationship Between The Region And Total Revenue</vt:lpstr>
      <vt:lpstr>Payment Distribution Using A Pie Chart</vt:lpstr>
      <vt:lpstr>Relationship Between The Units Sold And The Unit Price</vt:lpstr>
      <vt:lpstr>Total Revenue Breakdown By Product Category And Payment Method</vt:lpstr>
      <vt:lpstr>Line Plot For Total Revenue Over Time</vt:lpstr>
      <vt:lpstr>Pie Chart of Sales Distribution by Region</vt:lpstr>
      <vt:lpstr>Histogram of Unit Price</vt:lpstr>
      <vt:lpstr>Box Plot of Unit Price by Product Category</vt:lpstr>
      <vt:lpstr>Machine Learning Model for Prediction</vt:lpstr>
      <vt:lpstr>Prediction For The Rest Of The Year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Doris Nwanma</dc:creator>
  <cp:lastModifiedBy>Doris Nwanma</cp:lastModifiedBy>
  <cp:revision>1</cp:revision>
  <dcterms:created xsi:type="dcterms:W3CDTF">2024-06-11T19:08:56Z</dcterms:created>
  <dcterms:modified xsi:type="dcterms:W3CDTF">2024-06-11T20:44:50Z</dcterms:modified>
</cp:coreProperties>
</file>